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18/12/2015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Estudo do posicionamento pela migração de refletores associados com pequenas variações de velocidade.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smtClean="0"/>
              <a:t>Mara Cristina Julio de Oliveira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Walter Eugenio de Medeiros(DGEF/UFRN – Orientador)</a:t>
            </a:r>
          </a:p>
          <a:p>
            <a:pPr algn="ctr"/>
            <a:r>
              <a:rPr lang="pt-BR" sz="1400" b="1" dirty="0" smtClean="0"/>
              <a:t>Prof.  </a:t>
            </a:r>
            <a:r>
              <a:rPr lang="pt-BR" sz="1400" b="1" dirty="0" err="1" smtClean="0"/>
              <a:t>Aderson</a:t>
            </a:r>
            <a:r>
              <a:rPr lang="pt-BR" sz="1400" b="1" dirty="0" smtClean="0"/>
              <a:t> Farias do Nascimento (DGEF/UFRN)</a:t>
            </a:r>
          </a:p>
          <a:p>
            <a:pPr algn="ctr"/>
            <a:r>
              <a:rPr lang="pt-BR" sz="1400" b="1" dirty="0" err="1" smtClean="0"/>
              <a:t>Profª</a:t>
            </a:r>
            <a:r>
              <a:rPr lang="pt-BR" sz="1400" b="1" dirty="0" smtClean="0"/>
              <a:t>.  </a:t>
            </a:r>
            <a:r>
              <a:rPr lang="pt-BR" sz="1400" b="1" dirty="0" smtClean="0"/>
              <a:t>Rosangela </a:t>
            </a:r>
            <a:r>
              <a:rPr lang="pt-BR" sz="1400" b="1" dirty="0" smtClean="0"/>
              <a:t>Corrêa Maciel (DGEF/UFRN)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22 de Dezembro de 2015 – Horário: 15:30h</a:t>
            </a:r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108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19</cp:revision>
  <dcterms:created xsi:type="dcterms:W3CDTF">2011-12-06T14:09:07Z</dcterms:created>
  <dcterms:modified xsi:type="dcterms:W3CDTF">2015-12-18T19:35:35Z</dcterms:modified>
</cp:coreProperties>
</file>