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b="1" dirty="0" smtClean="0"/>
              <a:t>CÁLCULO DE FUNÇÃO DO RECEPTOR DE ONDA </a:t>
            </a:r>
            <a:r>
              <a:rPr lang="pt-BR" sz="2200" b="1" dirty="0" smtClean="0"/>
              <a:t>S</a:t>
            </a:r>
            <a:r>
              <a:rPr lang="pt-BR" b="1" dirty="0" smtClean="0"/>
              <a:t> </a:t>
            </a:r>
            <a:r>
              <a:rPr lang="pt-BR" b="1" dirty="0" smtClean="0"/>
              <a:t>NA</a:t>
            </a:r>
          </a:p>
          <a:p>
            <a:pPr algn="ctr"/>
            <a:r>
              <a:rPr lang="pt-BR" b="1" dirty="0" smtClean="0"/>
              <a:t> </a:t>
            </a:r>
            <a:r>
              <a:rPr lang="pt-BR" b="1" dirty="0" smtClean="0"/>
              <a:t>PROVÍNCIA BORBOREMA</a:t>
            </a:r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Autor:</a:t>
            </a:r>
            <a:endParaRPr lang="pt-BR" b="1" dirty="0" smtClean="0"/>
          </a:p>
          <a:p>
            <a:pPr algn="ctr"/>
            <a:r>
              <a:rPr lang="pt-BR" b="1" i="1" dirty="0" smtClean="0"/>
              <a:t>José </a:t>
            </a:r>
            <a:r>
              <a:rPr lang="pt-BR" b="1" i="1" dirty="0" err="1" smtClean="0"/>
              <a:t>Richarles</a:t>
            </a:r>
            <a:r>
              <a:rPr lang="pt-BR" b="1" i="1" dirty="0" smtClean="0"/>
              <a:t> Almeida Gomes</a:t>
            </a:r>
            <a:endParaRPr lang="pt-BR" b="1" i="1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err="1" smtClean="0"/>
              <a:t>Jordi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Julià</a:t>
            </a:r>
            <a:r>
              <a:rPr lang="pt-BR" sz="1400" b="1" dirty="0" smtClean="0"/>
              <a:t> Casas (DGEF/UFRN – Orientador)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smtClean="0"/>
              <a:t>Aderson Farias do Nascimento </a:t>
            </a:r>
            <a:r>
              <a:rPr lang="pt-BR" sz="1400" b="1" dirty="0" smtClean="0"/>
              <a:t>(DGEF/UFRN)</a:t>
            </a:r>
          </a:p>
          <a:p>
            <a:pPr algn="ctr"/>
            <a:r>
              <a:rPr lang="pt-BR" sz="1400" b="1" dirty="0" err="1" smtClean="0"/>
              <a:t>Msc</a:t>
            </a:r>
            <a:r>
              <a:rPr lang="pt-BR" sz="1400" b="1" dirty="0" smtClean="0"/>
              <a:t>. </a:t>
            </a:r>
            <a:r>
              <a:rPr lang="pt-BR" sz="1400" b="1" dirty="0" smtClean="0"/>
              <a:t>Hugo </a:t>
            </a:r>
            <a:r>
              <a:rPr lang="pt-BR" sz="1400" b="1" dirty="0" err="1" smtClean="0"/>
              <a:t>Esteban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Poveda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Nuñez</a:t>
            </a:r>
            <a:r>
              <a:rPr lang="pt-BR" sz="1400" b="1" dirty="0" smtClean="0"/>
              <a:t> </a:t>
            </a:r>
            <a:r>
              <a:rPr lang="pt-BR" sz="1400" b="1" dirty="0" smtClean="0"/>
              <a:t>(PPGG/UFRN)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</a:t>
            </a:r>
            <a:r>
              <a:rPr lang="pt-BR" sz="1400" b="1" smtClean="0"/>
              <a:t>: </a:t>
            </a:r>
            <a:r>
              <a:rPr lang="pt-BR" sz="1400" b="1" smtClean="0"/>
              <a:t>24 </a:t>
            </a:r>
            <a:r>
              <a:rPr lang="pt-BR" sz="1400" b="1" dirty="0" smtClean="0"/>
              <a:t>de novembro de 2016 – Horário</a:t>
            </a:r>
            <a:r>
              <a:rPr lang="pt-BR" sz="1400" b="1" smtClean="0"/>
              <a:t>: </a:t>
            </a:r>
            <a:r>
              <a:rPr lang="pt-BR" sz="1400" b="1" smtClean="0"/>
              <a:t>10:00h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104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31</cp:revision>
  <dcterms:created xsi:type="dcterms:W3CDTF">2011-12-06T14:09:07Z</dcterms:created>
  <dcterms:modified xsi:type="dcterms:W3CDTF">2016-11-22T17:50:18Z</dcterms:modified>
</cp:coreProperties>
</file>