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402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45A0-E364-4F22-9645-0BC1F1A4D5D1}" type="datetimeFigureOut">
              <a:rPr lang="pt-BR" smtClean="0"/>
              <a:pPr/>
              <a:t>01/12/2016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ímbolo UFR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67482"/>
            <a:ext cx="1497548" cy="70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763688" y="476672"/>
            <a:ext cx="6264696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400" b="1" dirty="0" smtClean="0"/>
              <a:t>Universidade Federal do Rio Grande do Norte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Centro de Ciências Exatas e da Terra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Coordenação do Curso de Graduação em Geofísica</a:t>
            </a:r>
            <a:endParaRPr lang="pt-BR" sz="1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47664" y="1772816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DEFESA DE RELATÓRIO </a:t>
            </a:r>
            <a:r>
              <a:rPr lang="pt-BR" sz="1400" b="1" dirty="0"/>
              <a:t>DE GRADUAÇÃO EM </a:t>
            </a:r>
            <a:r>
              <a:rPr lang="pt-BR" sz="1400" b="1" dirty="0" smtClean="0"/>
              <a:t>GEOFÍSICA (GEF0161)</a:t>
            </a:r>
            <a:endParaRPr lang="pt-BR" sz="1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15616" y="2348880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Título:</a:t>
            </a:r>
          </a:p>
          <a:p>
            <a:pPr algn="ctr"/>
            <a:r>
              <a:rPr lang="pt-BR" sz="2100" b="1" cap="small" smtClean="0"/>
              <a:t>P</a:t>
            </a:r>
            <a:r>
              <a:rPr lang="pt-BR" sz="2100" b="1" cap="small" smtClean="0"/>
              <a:t>ROCESSAMENTO SÍSMICOCONVENCIONAL: CASO DA REGIÃO DA CADEIA DO RIO </a:t>
            </a:r>
            <a:r>
              <a:rPr lang="pt-BR" sz="2100" b="1" cap="small" dirty="0" smtClean="0"/>
              <a:t>GRANDE, SE DO BRASIL</a:t>
            </a:r>
            <a:endParaRPr lang="pt-BR" sz="21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42976" y="3643314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Autor:</a:t>
            </a:r>
          </a:p>
          <a:p>
            <a:pPr algn="ctr"/>
            <a:r>
              <a:rPr lang="pt-BR" b="1" i="1" dirty="0" err="1" smtClean="0"/>
              <a:t>Raphael</a:t>
            </a:r>
            <a:r>
              <a:rPr lang="pt-BR" b="1" i="1" dirty="0" smtClean="0"/>
              <a:t> Carvalho de Lucena Rêgo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00166" y="4429132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Banca Examinadora:</a:t>
            </a:r>
          </a:p>
          <a:p>
            <a:pPr algn="ctr"/>
            <a:r>
              <a:rPr lang="pt-BR" sz="1400" b="1" dirty="0" smtClean="0"/>
              <a:t>Prof. Dr. Carlos César Nascimento da Silva (DGEF/UFRN – Orientador)</a:t>
            </a:r>
          </a:p>
          <a:p>
            <a:pPr algn="ctr"/>
            <a:r>
              <a:rPr lang="pt-BR" sz="1400" b="1" dirty="0" smtClean="0"/>
              <a:t>Prof. Dr. Josibel Gomes de Oliveira Júnior (DGEF/UFRN)</a:t>
            </a:r>
          </a:p>
          <a:p>
            <a:pPr algn="ctr"/>
            <a:r>
              <a:rPr lang="pt-BR" sz="1400" b="1" dirty="0" err="1" smtClean="0"/>
              <a:t>MSc</a:t>
            </a:r>
            <a:r>
              <a:rPr lang="pt-BR" sz="1400" b="1" dirty="0" smtClean="0"/>
              <a:t>. Danilo Santos Cruz (Petrobras)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19672" y="558924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Data: 06 de dezembro de 2016 – Horário: 08:30h</a:t>
            </a:r>
          </a:p>
          <a:p>
            <a:pPr algn="ctr"/>
            <a:r>
              <a:rPr lang="pt-BR" sz="1400" b="1" dirty="0" smtClean="0"/>
              <a:t>Local: Auditório do Departamento de Geofísica (2º pavimento do Prédio REUNI)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117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Pessoal</dc:creator>
  <cp:lastModifiedBy>Secretaria</cp:lastModifiedBy>
  <cp:revision>41</cp:revision>
  <dcterms:created xsi:type="dcterms:W3CDTF">2011-12-06T14:09:07Z</dcterms:created>
  <dcterms:modified xsi:type="dcterms:W3CDTF">2016-12-01T21:20:22Z</dcterms:modified>
</cp:coreProperties>
</file>