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080" y="-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(GEF-0161)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Desenvolvimento de metodologia padrão para aquisição de densidade, susceptibilidade magnética, propriedades térmicas e medidas </a:t>
            </a:r>
            <a:r>
              <a:rPr lang="pt-BR" sz="1600" b="1" dirty="0" err="1" smtClean="0"/>
              <a:t>radiogênicas</a:t>
            </a:r>
            <a:r>
              <a:rPr lang="pt-BR" sz="1600" b="1" smtClean="0"/>
              <a:t> realizadas em amostras de calha.</a:t>
            </a:r>
            <a:endParaRPr lang="pt-BR" sz="1600" b="1" dirty="0" smtClean="0"/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Autora:</a:t>
            </a:r>
          </a:p>
          <a:p>
            <a:pPr algn="ctr"/>
            <a:r>
              <a:rPr lang="pt-BR" b="1" i="1" dirty="0" smtClean="0"/>
              <a:t>Áurea Freire Santos da Costa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smtClean="0"/>
              <a:t>Prof. José Antônio de Morais Moreira (DGEF/UFRN </a:t>
            </a:r>
            <a:r>
              <a:rPr lang="pt-BR" sz="1400" b="1" smtClean="0"/>
              <a:t>– </a:t>
            </a:r>
            <a:r>
              <a:rPr lang="pt-BR" sz="1400" b="1" smtClean="0"/>
              <a:t>Orientador)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Prof. Milton Morais Xavier Júnior (DGEF/UFRN)</a:t>
            </a:r>
          </a:p>
          <a:p>
            <a:pPr algn="ctr"/>
            <a:r>
              <a:rPr lang="pt-BR" sz="1400" b="1" dirty="0" smtClean="0"/>
              <a:t>Prof. Francisco de Assis Olímpio Cabral (DGEF/UFRN)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</a:t>
            </a:r>
            <a:r>
              <a:rPr lang="pt-BR" sz="1400" b="1" smtClean="0"/>
              <a:t>22 de Dezembro </a:t>
            </a:r>
            <a:r>
              <a:rPr lang="pt-BR" sz="1400" b="1" dirty="0" smtClean="0"/>
              <a:t>de 2015 – Horário</a:t>
            </a:r>
            <a:r>
              <a:rPr lang="pt-BR" sz="1400" b="1" smtClean="0"/>
              <a:t>: 08:30h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Local: Auditório do Departamento de Geofísica (2º pavimento do Prédio REUNI)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122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Secretaria</cp:lastModifiedBy>
  <cp:revision>27</cp:revision>
  <dcterms:created xsi:type="dcterms:W3CDTF">2011-12-06T14:09:07Z</dcterms:created>
  <dcterms:modified xsi:type="dcterms:W3CDTF">2015-12-21T19:27:46Z</dcterms:modified>
</cp:coreProperties>
</file>