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4"/>
  </p:handoutMasterIdLst>
  <p:sldIdLst>
    <p:sldId id="256" r:id="rId3"/>
  </p:sldIdLst>
  <p:sldSz cx="9144000" cy="6858000" type="screen4x3"/>
  <p:notesSz cx="9926320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458" y="66"/>
      </p:cViewPr>
      <p:guideLst>
        <p:guide orient="horz" pos="2160"/>
        <p:guide pos="28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71D9B-17AA-44D8-8A64-B9F898E5A76B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99C1B-6AD7-4BD3-9F66-0D729AFC4F11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5A0-E364-4F22-9645-0BC1F1A4D5D1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D051-AC5F-40E9-81BF-A13554488870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hyperlink" Target="https://meet.google.com/oot-jkfg-wj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442827" y="307637"/>
            <a:ext cx="6264696" cy="1086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b="1" dirty="0" smtClean="0"/>
              <a:t>Universidade Federal do Rio Grande do Norte</a:t>
            </a:r>
            <a:endParaRPr lang="pt-BR" b="1" dirty="0" smtClean="0"/>
          </a:p>
          <a:p>
            <a:pPr algn="ctr">
              <a:lnSpc>
                <a:spcPct val="90000"/>
              </a:lnSpc>
            </a:pPr>
            <a:r>
              <a:rPr lang="pt-BR" b="1" dirty="0" smtClean="0"/>
              <a:t>Centro de Ciências Exatas e da Terra</a:t>
            </a:r>
            <a:endParaRPr lang="pt-BR" b="1" dirty="0" smtClean="0"/>
          </a:p>
          <a:p>
            <a:pPr algn="ctr">
              <a:lnSpc>
                <a:spcPct val="90000"/>
              </a:lnSpc>
            </a:pPr>
            <a:r>
              <a:rPr lang="pt-BR" b="1" dirty="0" smtClean="0"/>
              <a:t>Departamento de Geofísica</a:t>
            </a:r>
            <a:endParaRPr lang="pt-BR" b="1" dirty="0" smtClean="0"/>
          </a:p>
          <a:p>
            <a:pPr algn="ctr">
              <a:lnSpc>
                <a:spcPct val="90000"/>
              </a:lnSpc>
            </a:pPr>
            <a:r>
              <a:rPr lang="pt-BR" b="1" dirty="0" smtClean="0"/>
              <a:t>Curso de Graduação em Geofísica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658495" y="1470660"/>
            <a:ext cx="7858125" cy="39878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>
                    <a:lumMod val="95000"/>
                  </a:schemeClr>
                </a:solidFill>
              </a:rPr>
              <a:t>DEFESA PÚBLICA - RELATÓRIO </a:t>
            </a:r>
            <a:r>
              <a:rPr lang="pt-BR" sz="2000" b="1" dirty="0">
                <a:solidFill>
                  <a:schemeClr val="bg1">
                    <a:lumMod val="95000"/>
                  </a:schemeClr>
                </a:solidFill>
              </a:rPr>
              <a:t>DE GRADUAÇÃO EM </a:t>
            </a:r>
            <a:r>
              <a:rPr lang="pt-BR" sz="2000" b="1" dirty="0" smtClean="0">
                <a:solidFill>
                  <a:schemeClr val="bg1">
                    <a:lumMod val="95000"/>
                  </a:schemeClr>
                </a:solidFill>
              </a:rPr>
              <a:t>GEOFÍSICA (GEF0161)</a:t>
            </a:r>
            <a:endParaRPr lang="pt-BR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89255" y="2102485"/>
            <a:ext cx="8395970" cy="1660525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 do Relatório:</a:t>
            </a:r>
            <a:endParaRPr lang="pt-BR" sz="2200" b="1" dirty="0"/>
          </a:p>
          <a:p>
            <a:pPr algn="ctr"/>
            <a:r>
              <a:rPr lang="pt-BR" sz="2200" i="1" dirty="0"/>
              <a:t> </a:t>
            </a:r>
            <a:r>
              <a:rPr lang="pt-BR" sz="2800" i="1" dirty="0"/>
              <a:t> </a:t>
            </a:r>
            <a:r>
              <a:rPr lang="pt-BR" sz="2800" b="1" i="1" dirty="0"/>
              <a:t>DEPENDÊNCIA DA POROSIDADE E DA PERMEABILIDADE COM O TAMANHO E A FORMA DE GRÃOS EM SEDIMENTOS NÃO CONSOLIDADOS</a:t>
            </a:r>
            <a:endParaRPr lang="pt-BR" sz="2800" b="1" i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944855" y="3735342"/>
            <a:ext cx="7143800" cy="7988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dk1"/>
                </a:solidFill>
              </a:rPr>
              <a:t>Autor:</a:t>
            </a:r>
            <a:endParaRPr lang="pt-BR" sz="2800" i="1" dirty="0"/>
          </a:p>
          <a:p>
            <a:pPr algn="ctr"/>
            <a:r>
              <a:rPr lang="pt-BR" sz="2800" i="1" dirty="0"/>
              <a:t>MAURÍCIO GABRIEL LACERDA MAFRA     </a:t>
            </a:r>
            <a:r>
              <a:rPr lang="pt-BR" sz="2400" i="1" dirty="0"/>
              <a:t>    </a:t>
            </a:r>
            <a:endParaRPr lang="pt-BR" sz="2400" i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801370" y="4471035"/>
            <a:ext cx="690308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Banca Examinadora</a:t>
            </a:r>
            <a:r>
              <a:rPr lang="pt-BR" b="1" dirty="0" smtClean="0"/>
              <a:t>:</a:t>
            </a:r>
            <a:endParaRPr lang="pt-BR" b="1" dirty="0" smtClean="0"/>
          </a:p>
          <a:p>
            <a:pPr algn="ctr"/>
            <a:r>
              <a:rPr lang="pt-BR" sz="1400" dirty="0"/>
              <a:t> Prof. Dr. Francisco de Assis Olímpio Cabral (Presidente  </a:t>
            </a:r>
            <a:r>
              <a:rPr lang="pt-BR" sz="1400" dirty="0">
                <a:sym typeface="+mn-ea"/>
              </a:rPr>
              <a:t>– </a:t>
            </a:r>
            <a:r>
              <a:rPr lang="pt-BR" sz="1400" dirty="0"/>
              <a:t>Orientador – DGEF/UFRN)</a:t>
            </a:r>
            <a:endParaRPr lang="pt-BR" sz="1400" dirty="0"/>
          </a:p>
          <a:p>
            <a:pPr algn="ctr"/>
            <a:r>
              <a:rPr lang="pt-BR" sz="1400" dirty="0"/>
              <a:t>Prof. Dr. Josibel Gomes de Oliveira Júnior (Membro interno – </a:t>
            </a:r>
            <a:r>
              <a:rPr lang="pt-BR" sz="1400" dirty="0">
                <a:sym typeface="+mn-ea"/>
              </a:rPr>
              <a:t>DGEF/</a:t>
            </a:r>
            <a:r>
              <a:rPr lang="pt-BR" sz="1400" dirty="0"/>
              <a:t>UFRN)</a:t>
            </a:r>
            <a:endParaRPr lang="pt-BR" sz="1400" dirty="0"/>
          </a:p>
          <a:p>
            <a:pPr algn="ctr"/>
            <a:r>
              <a:rPr lang="pt-BR" sz="1400" dirty="0"/>
              <a:t>Prof. Dr.  Milton Morais Xavier Junior</a:t>
            </a:r>
            <a:r>
              <a:rPr lang="pt-BR" sz="1400" dirty="0"/>
              <a:t> (</a:t>
            </a:r>
            <a:r>
              <a:rPr lang="pt-BR" sz="1400" dirty="0">
                <a:sym typeface="+mn-ea"/>
              </a:rPr>
              <a:t>Membro interno – </a:t>
            </a:r>
            <a:r>
              <a:rPr lang="pt-BR" sz="1400" dirty="0">
                <a:sym typeface="+mn-ea"/>
              </a:rPr>
              <a:t>DGEF/</a:t>
            </a:r>
            <a:r>
              <a:rPr lang="pt-BR" sz="1400" dirty="0">
                <a:sym typeface="+mn-ea"/>
              </a:rPr>
              <a:t>UFRN</a:t>
            </a:r>
            <a:r>
              <a:rPr lang="pt-BR" sz="1400" dirty="0"/>
              <a:t>) </a:t>
            </a:r>
            <a:endParaRPr lang="pt-BR" sz="1400" dirty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1280160" y="5542915"/>
            <a:ext cx="6424930" cy="968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sz="1600" b="1" dirty="0" smtClean="0">
                <a:ln>
                  <a:noFill/>
                </a:ln>
              </a:rPr>
              <a:t>Data</a:t>
            </a:r>
            <a:r>
              <a:rPr lang="pt-BR" sz="1400" b="1" dirty="0" smtClean="0">
                <a:ln>
                  <a:noFill/>
                </a:ln>
              </a:rPr>
              <a:t>:  </a:t>
            </a:r>
            <a:r>
              <a:rPr lang="pt-BR" sz="1400" dirty="0" smtClean="0">
                <a:ln>
                  <a:noFill/>
                </a:ln>
              </a:rPr>
              <a:t>1</a:t>
            </a:r>
            <a:r>
              <a:rPr lang="pt-BR" sz="1400" dirty="0" smtClean="0">
                <a:ln>
                  <a:noFill/>
                </a:ln>
              </a:rPr>
              <a:t>1</a:t>
            </a:r>
            <a:r>
              <a:rPr lang="pt-BR" sz="1600" dirty="0" smtClean="0">
                <a:ln>
                  <a:noFill/>
                </a:ln>
              </a:rPr>
              <a:t> de julho </a:t>
            </a:r>
            <a:r>
              <a:rPr lang="pt-BR" sz="1400" dirty="0" smtClean="0">
                <a:ln>
                  <a:noFill/>
                </a:ln>
              </a:rPr>
              <a:t>de 2022 (segunda-feira)                                 </a:t>
            </a:r>
            <a:r>
              <a:rPr lang="pt-BR" sz="1600" b="1" dirty="0" smtClean="0">
                <a:ln>
                  <a:noFill/>
                </a:ln>
              </a:rPr>
              <a:t>Horário</a:t>
            </a:r>
            <a:r>
              <a:rPr lang="pt-BR" sz="1400" dirty="0" smtClean="0">
                <a:ln>
                  <a:noFill/>
                </a:ln>
              </a:rPr>
              <a:t>: </a:t>
            </a:r>
            <a:r>
              <a:rPr lang="pt-BR" sz="2200" u="sng" dirty="0" smtClean="0">
                <a:ln>
                  <a:noFill/>
                </a:ln>
              </a:rPr>
              <a:t>9h</a:t>
            </a:r>
            <a:r>
              <a:rPr lang="pt-BR" sz="2200" b="1" dirty="0" smtClean="0">
                <a:ln>
                  <a:noFill/>
                </a:ln>
              </a:rPr>
              <a:t>   </a:t>
            </a:r>
            <a:r>
              <a:rPr lang="pt-BR" sz="1400" b="1" dirty="0" smtClean="0">
                <a:ln>
                  <a:noFill/>
                </a:ln>
              </a:rPr>
              <a:t>     </a:t>
            </a:r>
            <a:endParaRPr lang="pt-BR" sz="1400" b="1" dirty="0" smtClean="0">
              <a:ln>
                <a:noFill/>
              </a:ln>
            </a:endParaRPr>
          </a:p>
          <a:p>
            <a:pPr algn="just">
              <a:spcBef>
                <a:spcPts val="600"/>
              </a:spcBef>
            </a:pPr>
            <a:r>
              <a:rPr lang="pt-BR" sz="1600" b="1" dirty="0" smtClean="0">
                <a:ln>
                  <a:noFill/>
                </a:ln>
              </a:rPr>
              <a:t>Local: </a:t>
            </a:r>
            <a:r>
              <a:rPr lang="pt-BR" sz="1400" dirty="0" smtClean="0">
                <a:ln>
                  <a:noFill/>
                </a:ln>
              </a:rPr>
              <a:t>Auditório do Departamento de Geofísica (1º andar - Prédio REUNI)</a:t>
            </a:r>
            <a:r>
              <a:rPr lang="pt-BR" sz="1400" dirty="0" smtClean="0">
                <a:ln>
                  <a:noFill/>
                </a:ln>
                <a:solidFill>
                  <a:schemeClr val="tx1"/>
                </a:solidFill>
              </a:rPr>
              <a:t>  </a:t>
            </a:r>
            <a:r>
              <a:rPr lang="pt-BR" sz="1400" b="1" dirty="0" smtClean="0">
                <a:ln>
                  <a:noFill/>
                </a:ln>
                <a:solidFill>
                  <a:schemeClr val="tx1"/>
                </a:solidFill>
              </a:rPr>
              <a:t>    </a:t>
            </a:r>
            <a:r>
              <a:rPr lang="pt-BR" sz="1400" i="1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hlinkClick r:id="rId1" action="ppaction://hlinkfile"/>
              </a:rPr>
              <a:t> </a:t>
            </a:r>
            <a:r>
              <a:rPr lang="pt-BR" sz="1400" b="1" dirty="0" smtClean="0">
                <a:ln>
                  <a:noFill/>
                </a:ln>
              </a:rPr>
              <a:t>               </a:t>
            </a:r>
            <a:r>
              <a:rPr lang="pt-BR" sz="1300" b="1" dirty="0" smtClean="0">
                <a:ln>
                  <a:noFill/>
                </a:ln>
              </a:rPr>
              <a:t>Carga Horária: </a:t>
            </a:r>
            <a:r>
              <a:rPr lang="pt-BR" sz="1300" dirty="0" smtClean="0">
                <a:ln>
                  <a:noFill/>
                </a:ln>
              </a:rPr>
              <a:t>1h para Atividades Complementares (Curso de Geofísica)</a:t>
            </a:r>
            <a:r>
              <a:rPr lang="pt-BR" sz="1400" b="1" dirty="0" smtClean="0">
                <a:ln>
                  <a:noFill/>
                </a:ln>
              </a:rPr>
              <a:t>          </a:t>
            </a:r>
            <a:endParaRPr lang="pt-BR" sz="1400" b="1" dirty="0" smtClean="0">
              <a:ln>
                <a:noFill/>
              </a:ln>
            </a:endParaRPr>
          </a:p>
        </p:txBody>
      </p:sp>
      <p:pic>
        <p:nvPicPr>
          <p:cNvPr id="1026" name="Picture 2" descr="Resultado de imagem para UFRN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51155"/>
            <a:ext cx="859155" cy="99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rquivos.info.ufrn.br/arquivos/201514709716442540508d69a0d3f6e6b/Dep_Geofisic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560" y="351155"/>
            <a:ext cx="1151890" cy="90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79512" y="188640"/>
            <a:ext cx="8820065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Picture 2" descr="Resultado de imagem para tc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64" y="4124754"/>
            <a:ext cx="1062273" cy="11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879</Words>
  <Application>WPS Presentation</Application>
  <PresentationFormat>Apresentação na tela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SimSun</vt:lpstr>
      <vt:lpstr>Wingdings</vt:lpstr>
      <vt:lpstr>Calibri</vt:lpstr>
      <vt:lpstr>Microsoft YaHei</vt:lpstr>
      <vt:lpstr>Arial Unicode MS</vt:lpstr>
      <vt:lpstr>Tema do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Sec. Coordenação - Geofísica/UFRN</dc:creator>
  <cp:keywords>cartaz;rgg;divulgação</cp:keywords>
  <cp:lastModifiedBy>UFRN</cp:lastModifiedBy>
  <cp:revision>131</cp:revision>
  <cp:lastPrinted>2018-06-27T14:29:00Z</cp:lastPrinted>
  <dcterms:created xsi:type="dcterms:W3CDTF">2011-12-06T14:09:00Z</dcterms:created>
  <dcterms:modified xsi:type="dcterms:W3CDTF">2022-07-07T19:11:01Z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1046-11.2.0.11191</vt:lpwstr>
  </property>
  <property fmtid="{D5CDD505-2E9C-101B-9397-08002B2CF9AE}" pid="3" name="ICV">
    <vt:lpwstr>AF57EDD4DD7A4A4E9BFD1AF42C05DCDA</vt:lpwstr>
  </property>
</Properties>
</file>