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601200" cy="12801600" type="A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2" autoAdjust="0"/>
    <p:restoredTop sz="94660"/>
  </p:normalViewPr>
  <p:slideViewPr>
    <p:cSldViewPr snapToGrid="0">
      <p:cViewPr varScale="1">
        <p:scale>
          <a:sx n="39" d="100"/>
          <a:sy n="39" d="100"/>
        </p:scale>
        <p:origin x="24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717-5480-424B-AF43-DB1800EE8B2E}" type="datetimeFigureOut">
              <a:rPr lang="pt-BR" smtClean="0"/>
              <a:t>02/09/2019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08F-F3F8-43DD-8496-9CD1506D9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21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717-5480-424B-AF43-DB1800EE8B2E}" type="datetimeFigureOut">
              <a:rPr lang="pt-BR" smtClean="0"/>
              <a:t>02/09/2019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08F-F3F8-43DD-8496-9CD1506D9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11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717-5480-424B-AF43-DB1800EE8B2E}" type="datetimeFigureOut">
              <a:rPr lang="pt-BR" smtClean="0"/>
              <a:t>02/09/2019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08F-F3F8-43DD-8496-9CD1506D9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28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717-5480-424B-AF43-DB1800EE8B2E}" type="datetimeFigureOut">
              <a:rPr lang="pt-BR" smtClean="0"/>
              <a:t>02/09/2019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08F-F3F8-43DD-8496-9CD1506D9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83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717-5480-424B-AF43-DB1800EE8B2E}" type="datetimeFigureOut">
              <a:rPr lang="pt-BR" smtClean="0"/>
              <a:t>02/09/2019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08F-F3F8-43DD-8496-9CD1506D9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92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717-5480-424B-AF43-DB1800EE8B2E}" type="datetimeFigureOut">
              <a:rPr lang="pt-BR" smtClean="0"/>
              <a:t>02/09/2019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08F-F3F8-43DD-8496-9CD1506D9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50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717-5480-424B-AF43-DB1800EE8B2E}" type="datetimeFigureOut">
              <a:rPr lang="pt-BR" smtClean="0"/>
              <a:t>02/09/2019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08F-F3F8-43DD-8496-9CD1506D9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8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717-5480-424B-AF43-DB1800EE8B2E}" type="datetimeFigureOut">
              <a:rPr lang="pt-BR" smtClean="0"/>
              <a:t>02/09/2019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08F-F3F8-43DD-8496-9CD1506D9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39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717-5480-424B-AF43-DB1800EE8B2E}" type="datetimeFigureOut">
              <a:rPr lang="pt-BR" smtClean="0"/>
              <a:t>02/09/2019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08F-F3F8-43DD-8496-9CD1506D9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7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717-5480-424B-AF43-DB1800EE8B2E}" type="datetimeFigureOut">
              <a:rPr lang="pt-BR" smtClean="0"/>
              <a:t>02/09/2019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08F-F3F8-43DD-8496-9CD1506D9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47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7717-5480-424B-AF43-DB1800EE8B2E}" type="datetimeFigureOut">
              <a:rPr lang="pt-BR" smtClean="0"/>
              <a:t>02/09/2019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08F-F3F8-43DD-8496-9CD1506D9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08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7717-5480-424B-AF43-DB1800EE8B2E}" type="datetimeFigureOut">
              <a:rPr lang="pt-BR" smtClean="0"/>
              <a:t>02/09/2019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F508F-F3F8-43DD-8496-9CD1506D9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37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09043" y="46111"/>
            <a:ext cx="9426633" cy="12895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solidFill>
                  <a:srgbClr val="FF0000"/>
                </a:solidFill>
                <a:latin typeface="Impact" panose="020B0806030902050204" pitchFamily="34" charset="0"/>
              </a:rPr>
              <a:t>2º. </a:t>
            </a:r>
            <a:r>
              <a:rPr lang="pt-BR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SIMPÓSIO </a:t>
            </a:r>
            <a:r>
              <a:rPr lang="pt-BR" sz="4800" dirty="0">
                <a:solidFill>
                  <a:srgbClr val="FF0000"/>
                </a:solidFill>
                <a:latin typeface="Symbol" panose="05050102010706020507" pitchFamily="18" charset="2"/>
              </a:rPr>
              <a:t>&amp; </a:t>
            </a:r>
            <a:r>
              <a:rPr lang="pt-BR" sz="4800" dirty="0">
                <a:solidFill>
                  <a:srgbClr val="FF0000"/>
                </a:solidFill>
                <a:latin typeface="Impact" panose="020B0806030902050204" pitchFamily="34" charset="0"/>
              </a:rPr>
              <a:t>1ª</a:t>
            </a:r>
            <a:r>
              <a:rPr lang="pt-BR" sz="48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. FEIRA DE PRODUTOS EDUCACIONAIS DO PROFQUI-UFRN</a:t>
            </a:r>
          </a:p>
          <a:p>
            <a:pPr algn="ctr"/>
            <a:r>
              <a:rPr lang="pt-BR" sz="44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PROGRAMAÇÃO</a:t>
            </a:r>
          </a:p>
          <a:p>
            <a:pPr algn="ctr"/>
            <a:endParaRPr lang="pt-BR" sz="44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endParaRPr lang="pt-BR" sz="2400" b="1" dirty="0"/>
          </a:p>
          <a:p>
            <a:r>
              <a:rPr lang="pt-BR" sz="2400" b="1" dirty="0"/>
              <a:t>Dia 26 de setembro de 2019</a:t>
            </a:r>
            <a:r>
              <a:rPr lang="pt-BR" sz="2400" dirty="0"/>
              <a:t>.</a:t>
            </a:r>
          </a:p>
          <a:p>
            <a:r>
              <a:rPr lang="pt-BR" sz="2400" b="1" dirty="0"/>
              <a:t>No Anfiteatro</a:t>
            </a:r>
            <a:r>
              <a:rPr lang="pt-BR" sz="2400" dirty="0"/>
              <a:t> </a:t>
            </a:r>
            <a:r>
              <a:rPr lang="pt-BR" sz="2400" b="1" dirty="0"/>
              <a:t>A</a:t>
            </a:r>
            <a:r>
              <a:rPr lang="pt-BR" sz="2400" dirty="0"/>
              <a:t> do CCET da UFRN- Campus Central</a:t>
            </a:r>
          </a:p>
          <a:p>
            <a:r>
              <a:rPr lang="pt-BR" sz="2400" dirty="0"/>
              <a:t>17h- Apresentação do evento. Coordenação do PROFQUI/UFRN</a:t>
            </a:r>
          </a:p>
          <a:p>
            <a:r>
              <a:rPr lang="pt-BR" sz="2400" dirty="0"/>
              <a:t>17:15 h- Conferência com o convidado externo Prof. Dr. </a:t>
            </a:r>
            <a:r>
              <a:rPr lang="pt-BR" sz="2400" dirty="0" err="1"/>
              <a:t>Gildo</a:t>
            </a:r>
            <a:r>
              <a:rPr lang="pt-BR" sz="2400" dirty="0"/>
              <a:t> </a:t>
            </a:r>
            <a:r>
              <a:rPr lang="pt-BR" sz="2400" dirty="0" err="1"/>
              <a:t>Girotto</a:t>
            </a:r>
            <a:r>
              <a:rPr lang="pt-BR" sz="2400" dirty="0"/>
              <a:t> Júnior, do IQ/ UNICAMP, sobre o tema: </a:t>
            </a:r>
            <a:r>
              <a:rPr lang="pt-BR" sz="2400" b="1" dirty="0"/>
              <a:t>Conhecimentos profissionais e o uso de recursos audiovisuais em práticas pedagógicas no ensino de ciências</a:t>
            </a:r>
            <a:br>
              <a:rPr lang="pt-BR" sz="2400" dirty="0"/>
            </a:br>
            <a:r>
              <a:rPr lang="pt-BR" sz="2400" dirty="0"/>
              <a:t>19:00 h-  Mesa Redonda ‘</a:t>
            </a:r>
            <a:r>
              <a:rPr lang="pt-BR" sz="2400" b="1" dirty="0"/>
              <a:t>desafios para a formação docente de Química em mestrados profissionalizantes</a:t>
            </a:r>
            <a:r>
              <a:rPr lang="pt-BR" sz="2400" dirty="0"/>
              <a:t>’. </a:t>
            </a:r>
          </a:p>
          <a:p>
            <a:endParaRPr lang="pt-BR" sz="2400" b="1" dirty="0"/>
          </a:p>
          <a:p>
            <a:r>
              <a:rPr lang="pt-BR" sz="2400" b="1" dirty="0"/>
              <a:t>Dia 27 de setembro de 2019.</a:t>
            </a:r>
            <a:endParaRPr lang="pt-BR" sz="2400" dirty="0"/>
          </a:p>
          <a:p>
            <a:r>
              <a:rPr lang="pt-BR" sz="2400" b="1" dirty="0"/>
              <a:t>No Anfiteatro A</a:t>
            </a:r>
            <a:r>
              <a:rPr lang="pt-BR" sz="2400" dirty="0"/>
              <a:t> do CCET da UFRN.</a:t>
            </a:r>
          </a:p>
          <a:p>
            <a:r>
              <a:rPr lang="pt-BR" sz="2400" dirty="0"/>
              <a:t>8:30h - Apresentação das pesquisas de 08 discentes do PROFQUI-turma 2018</a:t>
            </a:r>
          </a:p>
          <a:p>
            <a:r>
              <a:rPr lang="pt-BR" sz="2400" b="1" dirty="0"/>
              <a:t>No saguão dos Anfiteatros</a:t>
            </a:r>
            <a:r>
              <a:rPr lang="pt-BR" sz="2400" dirty="0"/>
              <a:t> do CCET da UFRN.</a:t>
            </a:r>
          </a:p>
          <a:p>
            <a:r>
              <a:rPr lang="pt-BR" sz="2400" dirty="0"/>
              <a:t>13:30h – Exposição dos produtos educacionais das dissertações concluídas do PROFQUI/UFRN.</a:t>
            </a:r>
          </a:p>
          <a:p>
            <a:r>
              <a:rPr lang="pt-BR" sz="2400" b="1" dirty="0"/>
              <a:t>No setor 3 de aulas</a:t>
            </a:r>
            <a:r>
              <a:rPr lang="pt-BR" sz="2400" dirty="0"/>
              <a:t> da UFRN.</a:t>
            </a:r>
          </a:p>
          <a:p>
            <a:r>
              <a:rPr lang="pt-BR" sz="2400" dirty="0"/>
              <a:t>14h – Oficinas Pedagógicas de aplicação dos produtos educacionais do PROFQUI/UFRN.</a:t>
            </a:r>
          </a:p>
          <a:p>
            <a:endParaRPr lang="pt-BR" sz="2400" b="1" dirty="0"/>
          </a:p>
          <a:p>
            <a:r>
              <a:rPr lang="pt-BR" sz="2400" b="1" dirty="0"/>
              <a:t>Dia 28 de setembro de 2019.</a:t>
            </a:r>
            <a:endParaRPr lang="pt-BR" sz="2400" dirty="0"/>
          </a:p>
          <a:p>
            <a:r>
              <a:rPr lang="pt-BR" sz="2400" b="1" dirty="0"/>
              <a:t>No saguão dos Anfiteatros</a:t>
            </a:r>
            <a:r>
              <a:rPr lang="pt-BR" sz="2400" dirty="0"/>
              <a:t> do CCET da UFRN.</a:t>
            </a:r>
          </a:p>
          <a:p>
            <a:r>
              <a:rPr lang="pt-BR" sz="2400" dirty="0"/>
              <a:t>9:00h – Exposição dos produtos educacionais das dissertações concluídas do PROFQUI/UFRN</a:t>
            </a:r>
          </a:p>
          <a:p>
            <a:r>
              <a:rPr lang="pt-BR" sz="2400" dirty="0"/>
              <a:t>11:30 h – Encerramento do evento. Coordenação do PROFQUI/UFRN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06748"/>
            <a:ext cx="2516659" cy="136408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417" y="2410798"/>
            <a:ext cx="1133883" cy="447036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3A940819-8427-DD4E-934B-6E771254BB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3799" y="1506748"/>
            <a:ext cx="1985640" cy="154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5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78</Words>
  <Application>Microsoft Office PowerPoint</Application>
  <PresentationFormat>Papel A3 (297 x 420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Symbol</vt:lpstr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PROF. FERN.VOLPI</dc:creator>
  <cp:lastModifiedBy>Barroso</cp:lastModifiedBy>
  <cp:revision>13</cp:revision>
  <dcterms:created xsi:type="dcterms:W3CDTF">2019-08-20T17:30:09Z</dcterms:created>
  <dcterms:modified xsi:type="dcterms:W3CDTF">2019-09-02T23:26:36Z</dcterms:modified>
</cp:coreProperties>
</file>