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8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(GEF-0161)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  <a:endParaRPr lang="pt-BR" sz="1600" b="1" dirty="0" smtClean="0"/>
          </a:p>
          <a:p>
            <a:pPr algn="ctr"/>
            <a:r>
              <a:rPr lang="pt-BR" b="1" dirty="0" smtClean="0"/>
              <a:t>Aplicação do Radar de Penetração do Solo (GPR) ao Reconhecimento da Estratigrafia Rasa na Via Costeira, Natal-RN</a:t>
            </a:r>
            <a:r>
              <a:rPr lang="pt-BR" dirty="0" smtClean="0"/>
              <a:t> </a:t>
            </a:r>
            <a:endParaRPr lang="pt-BR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Autor:</a:t>
            </a:r>
          </a:p>
          <a:p>
            <a:pPr algn="ctr"/>
            <a:r>
              <a:rPr lang="pt-BR" b="1" i="1" dirty="0" smtClean="0"/>
              <a:t>João Felipe de Sousa Neto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err="1" smtClean="0"/>
              <a:t>Profa</a:t>
            </a:r>
            <a:r>
              <a:rPr lang="pt-BR" sz="1400" b="1" dirty="0" smtClean="0"/>
              <a:t>. Dra. </a:t>
            </a:r>
            <a:r>
              <a:rPr lang="pt-BR" sz="1400" b="1" dirty="0" err="1" smtClean="0"/>
              <a:t>Helenice</a:t>
            </a:r>
            <a:r>
              <a:rPr lang="pt-BR" sz="1400" b="1" dirty="0" smtClean="0"/>
              <a:t> Vital  (DG/UFRN – Orientadora)</a:t>
            </a:r>
          </a:p>
          <a:p>
            <a:pPr algn="ctr"/>
            <a:r>
              <a:rPr lang="pt-BR" sz="1400" b="1" dirty="0" smtClean="0"/>
              <a:t>Prof. Dr. </a:t>
            </a:r>
            <a:r>
              <a:rPr lang="pt-BR" sz="1400" b="1" dirty="0" err="1" smtClean="0"/>
              <a:t>Josibel</a:t>
            </a:r>
            <a:r>
              <a:rPr lang="pt-BR" sz="1400" b="1" dirty="0" smtClean="0"/>
              <a:t> Gomes de Oliveira Junior (DGEF/UFRN)</a:t>
            </a:r>
          </a:p>
          <a:p>
            <a:pPr algn="ctr"/>
            <a:r>
              <a:rPr lang="pt-BR" sz="1400" b="1" dirty="0" smtClean="0"/>
              <a:t>Prof. Dr. </a:t>
            </a:r>
            <a:r>
              <a:rPr lang="pt-BR" sz="1400" b="1" dirty="0" err="1" smtClean="0"/>
              <a:t>Leandson</a:t>
            </a:r>
            <a:r>
              <a:rPr lang="pt-BR" sz="1400" b="1" dirty="0" smtClean="0"/>
              <a:t> Roberto Fernandes de Lucena (DGEF/UFRN)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 22 de Dezembro de 2015 – Horário: 10:00h</a:t>
            </a:r>
          </a:p>
          <a:p>
            <a:pPr algn="ctr"/>
            <a:r>
              <a:rPr lang="pt-BR" sz="1400" b="1" dirty="0" smtClean="0"/>
              <a:t>Local: Sala </a:t>
            </a:r>
            <a:r>
              <a:rPr lang="pt-BR" sz="1400" b="1" dirty="0" smtClean="0"/>
              <a:t>01 </a:t>
            </a:r>
            <a:r>
              <a:rPr lang="pt-BR" sz="1400" b="1" dirty="0" smtClean="0"/>
              <a:t>do Departamento de Geofísica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117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Secretaria</cp:lastModifiedBy>
  <cp:revision>24</cp:revision>
  <dcterms:created xsi:type="dcterms:W3CDTF">2011-12-06T14:09:07Z</dcterms:created>
  <dcterms:modified xsi:type="dcterms:W3CDTF">2015-12-21T12:44:27Z</dcterms:modified>
</cp:coreProperties>
</file>