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81700-363D-4515-B51A-E7560768BC64}" type="datetimeFigureOut">
              <a:rPr lang="pt-BR" smtClean="0"/>
              <a:t>09/01/2017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2F82-2B63-4515-B43E-DF1C6214D2D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235343"/>
            <a:ext cx="8429716" cy="2041529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JANEIRO, 2017.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Já parou para pensar sobre a sua vida?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O que gostaria de reescrever?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5" name="Picture 16" descr="Resultado de imagem para uf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20" y="6118896"/>
            <a:ext cx="1309236" cy="720080"/>
          </a:xfrm>
          <a:prstGeom prst="rect">
            <a:avLst/>
          </a:prstGeom>
          <a:noFill/>
        </p:spPr>
      </p:pic>
      <p:pic>
        <p:nvPicPr>
          <p:cNvPr id="6" name="Picture 8" descr="Resultado de imagem para case proae"/>
          <p:cNvPicPr>
            <a:picLocks noChangeAspect="1" noChangeArrowheads="1"/>
          </p:cNvPicPr>
          <p:nvPr/>
        </p:nvPicPr>
        <p:blipFill rotWithShape="1">
          <a:blip r:embed="rId3" cstate="print"/>
          <a:srcRect t="24005" b="21014"/>
          <a:stretch/>
        </p:blipFill>
        <p:spPr bwMode="auto">
          <a:xfrm>
            <a:off x="3934188" y="6234764"/>
            <a:ext cx="1429900" cy="48043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469344" y="1898848"/>
            <a:ext cx="3133724" cy="16158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1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PROCURE-NOS!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PLANTÃO PSICOLÓGICO/CADIS</a:t>
            </a:r>
            <a:endParaRPr kumimoji="0" lang="pt-B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Atendimentos por ordem de chegada</a:t>
            </a:r>
          </a:p>
          <a:p>
            <a:pPr algn="ctr">
              <a:lnSpc>
                <a:spcPct val="15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Segunda à Sexta</a:t>
            </a:r>
          </a:p>
          <a:p>
            <a:pPr algn="ctr">
              <a:lnSpc>
                <a:spcPct val="15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Local: Central de atenção ao discente - CADIS</a:t>
            </a:r>
          </a:p>
          <a:p>
            <a:pPr algn="ctr">
              <a:lnSpc>
                <a:spcPct val="150000"/>
              </a:lnSpc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Público alvo: Estudantes prioritários</a:t>
            </a:r>
            <a:endParaRPr kumimoji="0" lang="pt-BR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 descr="Imagem relaciona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398914"/>
            <a:ext cx="4357718" cy="35385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Seta para a direita 7"/>
          <p:cNvSpPr/>
          <p:nvPr/>
        </p:nvSpPr>
        <p:spPr>
          <a:xfrm rot="19623947">
            <a:off x="5009531" y="2450306"/>
            <a:ext cx="785818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Picture 2" descr="http://stiag.org.br/media/13221/15823173_1303924012999988_6203680831794739318_n_400x3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9705" y="3704529"/>
            <a:ext cx="2993001" cy="22447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Picture 5" descr="\\CASE-HP-SERV\Users\CASE\OneDrive\Psicologia\MATERIAL DE DIVULGAÇÃO\LOGOMARCAS\Logo da CASE.jpg"/>
          <p:cNvPicPr>
            <a:picLocks noChangeAspect="1" noChangeArrowheads="1"/>
          </p:cNvPicPr>
          <p:nvPr/>
        </p:nvPicPr>
        <p:blipFill rotWithShape="1">
          <a:blip r:embed="rId6" cstate="print"/>
          <a:srcRect l="6003" t="26556" r="7600" b="33124"/>
          <a:stretch/>
        </p:blipFill>
        <p:spPr bwMode="auto">
          <a:xfrm>
            <a:off x="7308304" y="6237312"/>
            <a:ext cx="1728192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30</Words>
  <Application>Microsoft Office PowerPoint</Application>
  <PresentationFormat>Apresentação na tela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JANEIRO, 2017. Já parou para pensar sobre a sua vida? O que gostaria de reescrever?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JANEIRO, 2017. Já parou para pensar sobre a sua vida? O que gostaria de reescrever?</dc:title>
  <dc:creator>UFRN</dc:creator>
  <cp:lastModifiedBy>Psicologia Proae</cp:lastModifiedBy>
  <cp:revision>12</cp:revision>
  <dcterms:created xsi:type="dcterms:W3CDTF">2017-01-09T17:10:15Z</dcterms:created>
  <dcterms:modified xsi:type="dcterms:W3CDTF">2017-01-09T20:11:37Z</dcterms:modified>
</cp:coreProperties>
</file>