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628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sz="2100" b="1" cap="small" dirty="0" smtClean="0"/>
              <a:t>ANÁLISE DE FLUXO DE PROCESSAMENTO DE SÍSMICA DE REFLEXÃO: LINHA MARÍTIMA DA CADEIA DO RIO GRANDE, SE DO BRASIL</a:t>
            </a:r>
            <a:endParaRPr lang="pt-BR" sz="21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42976" y="364331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Autor:</a:t>
            </a:r>
          </a:p>
          <a:p>
            <a:pPr algn="ctr"/>
            <a:r>
              <a:rPr lang="pt-BR" b="1" i="1" dirty="0" smtClean="0"/>
              <a:t>Oscar Alves de Lima Neto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smtClean="0"/>
              <a:t>Prof. Dr. Carlos César Nascimento da Silva (DGEO/UFRN – Orientador)</a:t>
            </a:r>
          </a:p>
          <a:p>
            <a:pPr algn="ctr"/>
            <a:r>
              <a:rPr lang="pt-BR" sz="1400" b="1" dirty="0" smtClean="0"/>
              <a:t>Prof. Dr. Walter Eugênio de Medeiros (DGEO/UFRN)</a:t>
            </a:r>
          </a:p>
          <a:p>
            <a:pPr algn="ctr"/>
            <a:r>
              <a:rPr lang="pt-BR" sz="1400" b="1" dirty="0" err="1" smtClean="0"/>
              <a:t>MSc</a:t>
            </a:r>
            <a:r>
              <a:rPr lang="pt-BR" sz="1400" b="1" dirty="0" smtClean="0"/>
              <a:t>. Thiago Nobre Costa (Petrobras)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Data: 07 de dezembro de 2016 – Horário: 14:30h</a:t>
            </a:r>
          </a:p>
          <a:p>
            <a:pPr algn="ctr"/>
            <a:r>
              <a:rPr lang="pt-BR" sz="1400" b="1" dirty="0" smtClean="0"/>
              <a:t>Local: Auditório do Departamento de Geofísica (2º pavimento do Prédio REUNI)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122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Secretaria</cp:lastModifiedBy>
  <cp:revision>38</cp:revision>
  <dcterms:created xsi:type="dcterms:W3CDTF">2011-12-06T14:09:07Z</dcterms:created>
  <dcterms:modified xsi:type="dcterms:W3CDTF">2016-12-01T13:50:04Z</dcterms:modified>
</cp:coreProperties>
</file>