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CAF3-8FFB-40ED-A41E-750D0A28B43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4A4-D864-41A0-AE41-EC449C927D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9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CAF3-8FFB-40ED-A41E-750D0A28B43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4A4-D864-41A0-AE41-EC449C927D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38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CAF3-8FFB-40ED-A41E-750D0A28B43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4A4-D864-41A0-AE41-EC449C927D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7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CAF3-8FFB-40ED-A41E-750D0A28B43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4A4-D864-41A0-AE41-EC449C927D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CAF3-8FFB-40ED-A41E-750D0A28B43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4A4-D864-41A0-AE41-EC449C927D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7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CAF3-8FFB-40ED-A41E-750D0A28B43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4A4-D864-41A0-AE41-EC449C927D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0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CAF3-8FFB-40ED-A41E-750D0A28B43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4A4-D864-41A0-AE41-EC449C927D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3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CAF3-8FFB-40ED-A41E-750D0A28B43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4A4-D864-41A0-AE41-EC449C927D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3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CAF3-8FFB-40ED-A41E-750D0A28B43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4A4-D864-41A0-AE41-EC449C927D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19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CAF3-8FFB-40ED-A41E-750D0A28B43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4A4-D864-41A0-AE41-EC449C927D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CAF3-8FFB-40ED-A41E-750D0A28B43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84A4-D864-41A0-AE41-EC449C927D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5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5CAF3-8FFB-40ED-A41E-750D0A28B432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484A4-D864-41A0-AE41-EC449C927D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1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9" t="14950" r="6363" b="9697"/>
          <a:stretch/>
        </p:blipFill>
        <p:spPr>
          <a:xfrm>
            <a:off x="0" y="0"/>
            <a:ext cx="6065882" cy="3861048"/>
          </a:xfrm>
          <a:prstGeom prst="rect">
            <a:avLst/>
          </a:prstGeom>
        </p:spPr>
      </p:pic>
      <p:pic>
        <p:nvPicPr>
          <p:cNvPr id="1026" name="Picture 2" descr="Resultado de imagem para cidade nat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465" y="1917943"/>
            <a:ext cx="2827535" cy="1787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Resultado de imagem para natal r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000" y="3862159"/>
            <a:ext cx="2826000" cy="21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m relacionad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000" y="-27384"/>
            <a:ext cx="2826000" cy="1801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43508" y="3862159"/>
            <a:ext cx="515153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Maior Evento de </a:t>
            </a:r>
            <a:r>
              <a:rPr lang="pt-BR" sz="2000" b="1" dirty="0" err="1" smtClean="0"/>
              <a:t>Quimiometria</a:t>
            </a:r>
            <a:r>
              <a:rPr lang="pt-BR" sz="2000" b="1" dirty="0" smtClean="0"/>
              <a:t> do Brasil!!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000" dirty="0" smtClean="0"/>
              <a:t>17 Palestrantes Nacionais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000" dirty="0" smtClean="0"/>
              <a:t>4 Palestrantes Internacionais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000" dirty="0" smtClean="0"/>
              <a:t>6 Minicursos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000" dirty="0" smtClean="0"/>
              <a:t>3 Miniconferências</a:t>
            </a:r>
          </a:p>
          <a:p>
            <a:endParaRPr lang="pt-BR" sz="2000" dirty="0"/>
          </a:p>
          <a:p>
            <a:r>
              <a:rPr lang="pt-BR" sz="2000" dirty="0" smtClean="0"/>
              <a:t>Envio de resumos</a:t>
            </a:r>
            <a:r>
              <a:rPr lang="pt-BR" sz="2000" smtClean="0"/>
              <a:t>: </a:t>
            </a:r>
            <a:r>
              <a:rPr lang="pt-BR" sz="2000" smtClean="0"/>
              <a:t>02/01/2018 </a:t>
            </a:r>
            <a:r>
              <a:rPr lang="pt-BR" sz="2000" smtClean="0"/>
              <a:t>– </a:t>
            </a:r>
            <a:r>
              <a:rPr lang="pt-BR" sz="2000" smtClean="0"/>
              <a:t>02/04/2018</a:t>
            </a:r>
            <a:endParaRPr lang="pt-BR" sz="2000" dirty="0" smtClean="0"/>
          </a:p>
          <a:p>
            <a:r>
              <a:rPr lang="pt-BR" sz="2000" dirty="0" smtClean="0"/>
              <a:t>Homepage: www.ixwquimiometria-ufrn.ufba.br</a:t>
            </a:r>
          </a:p>
          <a:p>
            <a:r>
              <a:rPr lang="pt-BR" sz="2000" dirty="0" smtClean="0"/>
              <a:t>Contato: ixwquimiometria@gmail.com</a:t>
            </a:r>
            <a:endParaRPr lang="en-US" sz="2000" dirty="0"/>
          </a:p>
        </p:txBody>
      </p:sp>
      <p:pic>
        <p:nvPicPr>
          <p:cNvPr id="13" name="Picture 12" descr="Resultado de imagem para ufrn 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247" y="6100112"/>
            <a:ext cx="1488809" cy="624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Resultado de imagem para cnpq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284" y="6153003"/>
            <a:ext cx="1259632" cy="53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6564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30</Words>
  <Application>Microsoft Office PowerPoint</Application>
  <PresentationFormat>Apresentação na tela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Camilo</dc:creator>
  <cp:lastModifiedBy>Kassio</cp:lastModifiedBy>
  <cp:revision>10</cp:revision>
  <dcterms:created xsi:type="dcterms:W3CDTF">2017-09-27T17:41:21Z</dcterms:created>
  <dcterms:modified xsi:type="dcterms:W3CDTF">2017-10-15T20:54:40Z</dcterms:modified>
</cp:coreProperties>
</file>