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8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04/11/2016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04/11/2016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04/11/2016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04/11/2016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04/11/2016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04/11/2016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C45A0-E364-4F22-9645-0BC1F1A4D5D1}" type="datetimeFigureOut">
              <a:rPr lang="pt-BR" smtClean="0"/>
              <a:pPr/>
              <a:t>04/11/2016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ímbolo UFR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67482"/>
            <a:ext cx="1497548" cy="701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763688" y="476672"/>
            <a:ext cx="6264696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400" b="1" dirty="0" smtClean="0"/>
              <a:t>Universidade Federal do Rio Grande do Norte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Centro de Ciências Exatas e da Terra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Coordenação do Curso de Graduação em Geofísica</a:t>
            </a:r>
            <a:endParaRPr lang="pt-BR" sz="1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47664" y="1772816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DEFESA DE RELATÓRIO </a:t>
            </a:r>
            <a:r>
              <a:rPr lang="pt-BR" sz="1400" b="1" dirty="0"/>
              <a:t>DE GRADUAÇÃO EM </a:t>
            </a:r>
            <a:r>
              <a:rPr lang="pt-BR" sz="1400" b="1" dirty="0" smtClean="0"/>
              <a:t>GEOFÍSICA (GEF0161)</a:t>
            </a:r>
            <a:endParaRPr lang="pt-BR" sz="1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15616" y="2348880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Título:</a:t>
            </a:r>
          </a:p>
          <a:p>
            <a:pPr algn="ctr"/>
            <a:r>
              <a:rPr lang="pt-BR" sz="1600" b="1" dirty="0" smtClean="0"/>
              <a:t>INTERPRETAÇÃO SÍSMICA 2D DE ESTRUTURAS TECTÔNICAS NA BACIA SERGIPE ALAGOAS</a:t>
            </a:r>
            <a:r>
              <a:rPr lang="pt-BR" sz="1600" b="1" dirty="0" smtClean="0"/>
              <a:t>.</a:t>
            </a:r>
            <a:endParaRPr lang="pt-BR" sz="1600" dirty="0" smtClean="0"/>
          </a:p>
          <a:p>
            <a:pPr algn="ctr"/>
            <a:endParaRPr lang="pt-BR" sz="1600" b="1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1115616" y="342900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Autora:</a:t>
            </a:r>
            <a:endParaRPr lang="pt-BR" b="1" dirty="0" smtClean="0"/>
          </a:p>
          <a:p>
            <a:pPr algn="ctr"/>
            <a:r>
              <a:rPr lang="pt-BR" b="1" i="1" dirty="0" smtClean="0"/>
              <a:t>Carla Gabriela do Lago Montenegro</a:t>
            </a:r>
            <a:endParaRPr lang="pt-BR" b="1" i="1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1547664" y="4365104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Banca Examinadora:</a:t>
            </a:r>
          </a:p>
          <a:p>
            <a:pPr algn="ctr"/>
            <a:r>
              <a:rPr lang="pt-BR" sz="1400" b="1" dirty="0" smtClean="0"/>
              <a:t>Prof. </a:t>
            </a:r>
            <a:r>
              <a:rPr lang="pt-BR" sz="1400" b="1" dirty="0" smtClean="0"/>
              <a:t>Francisco Hilário Rêgo Bezerra</a:t>
            </a:r>
            <a:r>
              <a:rPr lang="pt-BR" sz="1400" b="1" dirty="0" smtClean="0"/>
              <a:t>  </a:t>
            </a:r>
            <a:r>
              <a:rPr lang="pt-BR" sz="1400" b="1" dirty="0" smtClean="0"/>
              <a:t>(</a:t>
            </a:r>
            <a:r>
              <a:rPr lang="pt-BR" sz="1400" b="1" dirty="0" smtClean="0"/>
              <a:t>DG/UFRN </a:t>
            </a:r>
            <a:r>
              <a:rPr lang="pt-BR" sz="1400" b="1" dirty="0" smtClean="0"/>
              <a:t>– Orientador)</a:t>
            </a:r>
          </a:p>
          <a:p>
            <a:pPr algn="ctr"/>
            <a:r>
              <a:rPr lang="pt-BR" sz="1400" b="1" dirty="0" smtClean="0"/>
              <a:t>Prof. Carlos César Nascimento da Silva (DGEF/UFRN)</a:t>
            </a:r>
          </a:p>
          <a:p>
            <a:pPr algn="ctr"/>
            <a:r>
              <a:rPr lang="pt-BR" sz="1400" b="1" dirty="0" smtClean="0"/>
              <a:t>Prof. </a:t>
            </a:r>
            <a:r>
              <a:rPr lang="pt-BR" sz="1400" b="1" dirty="0" smtClean="0"/>
              <a:t>David Lopes de Castro</a:t>
            </a:r>
            <a:r>
              <a:rPr lang="pt-BR" sz="1400" b="1" dirty="0" smtClean="0"/>
              <a:t> </a:t>
            </a:r>
            <a:r>
              <a:rPr lang="pt-BR" sz="1400" b="1" dirty="0" smtClean="0"/>
              <a:t>(DG/UFRN</a:t>
            </a:r>
            <a:r>
              <a:rPr lang="pt-BR" sz="1400" b="1" dirty="0" smtClean="0"/>
              <a:t>)</a:t>
            </a:r>
            <a:endParaRPr lang="pt-BR" sz="1400" b="1" dirty="0" smtClean="0"/>
          </a:p>
        </p:txBody>
      </p:sp>
      <p:sp>
        <p:nvSpPr>
          <p:cNvPr id="10" name="CaixaDeTexto 9"/>
          <p:cNvSpPr txBox="1"/>
          <p:nvPr/>
        </p:nvSpPr>
        <p:spPr>
          <a:xfrm>
            <a:off x="1619672" y="558924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Data: </a:t>
            </a:r>
            <a:r>
              <a:rPr lang="pt-BR" sz="1400" b="1" dirty="0" smtClean="0"/>
              <a:t>08</a:t>
            </a:r>
            <a:r>
              <a:rPr lang="pt-BR" sz="1400" b="1" dirty="0" smtClean="0"/>
              <a:t> </a:t>
            </a:r>
            <a:r>
              <a:rPr lang="pt-BR" sz="1400" b="1" dirty="0" smtClean="0"/>
              <a:t>de </a:t>
            </a:r>
            <a:r>
              <a:rPr lang="pt-BR" sz="1400" b="1" dirty="0" smtClean="0"/>
              <a:t>novembro </a:t>
            </a:r>
            <a:r>
              <a:rPr lang="pt-BR" sz="1400" b="1" dirty="0" smtClean="0"/>
              <a:t>de 2016 – Horário: </a:t>
            </a:r>
            <a:r>
              <a:rPr lang="pt-BR" sz="1400" b="1" dirty="0" smtClean="0"/>
              <a:t>14:00h</a:t>
            </a:r>
            <a:endParaRPr lang="pt-BR" sz="1400" b="1" dirty="0" smtClean="0"/>
          </a:p>
          <a:p>
            <a:pPr algn="ctr"/>
            <a:r>
              <a:rPr lang="pt-BR" sz="1400" b="1" dirty="0" smtClean="0"/>
              <a:t>Local: Auditório do Departamento de Geofísica (2º pavimento do Prédio REUNI)</a:t>
            </a:r>
            <a:endParaRPr lang="pt-B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109</Words>
  <Application>Microsoft Office PowerPoint</Application>
  <PresentationFormat>Apresentação na tela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Pessoal</dc:creator>
  <cp:lastModifiedBy>Secretaria</cp:lastModifiedBy>
  <cp:revision>27</cp:revision>
  <dcterms:created xsi:type="dcterms:W3CDTF">2011-12-06T14:09:07Z</dcterms:created>
  <dcterms:modified xsi:type="dcterms:W3CDTF">2016-11-04T19:31:17Z</dcterms:modified>
</cp:coreProperties>
</file>