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Evolução </a:t>
            </a:r>
            <a:r>
              <a:rPr lang="pt-BR" sz="1600" b="1" dirty="0" smtClean="0"/>
              <a:t>das </a:t>
            </a:r>
            <a:r>
              <a:rPr lang="pt-BR" sz="1600" b="1" dirty="0" smtClean="0"/>
              <a:t>propriedades </a:t>
            </a:r>
            <a:r>
              <a:rPr lang="pt-BR" sz="1600" b="1" dirty="0" err="1" smtClean="0"/>
              <a:t>termohalinas</a:t>
            </a:r>
            <a:r>
              <a:rPr lang="pt-BR" sz="1600" b="1" dirty="0" smtClean="0"/>
              <a:t> e das correntes na dinâmica </a:t>
            </a:r>
            <a:r>
              <a:rPr lang="pt-BR" sz="1600" b="1" dirty="0" smtClean="0"/>
              <a:t>do </a:t>
            </a:r>
            <a:r>
              <a:rPr lang="pt-BR" sz="1600" b="1" dirty="0" smtClean="0"/>
              <a:t>estuário </a:t>
            </a:r>
            <a:r>
              <a:rPr lang="pt-BR" sz="1600" b="1" dirty="0" err="1" smtClean="0"/>
              <a:t>Guaraíras</a:t>
            </a:r>
            <a:r>
              <a:rPr lang="pt-BR" sz="1600" b="1" dirty="0" smtClean="0"/>
              <a:t>, </a:t>
            </a:r>
            <a:r>
              <a:rPr lang="pt-BR" sz="1600" b="1" dirty="0" err="1" smtClean="0"/>
              <a:t>Tibau</a:t>
            </a:r>
            <a:r>
              <a:rPr lang="pt-BR" sz="1600" b="1" dirty="0" smtClean="0"/>
              <a:t> do Sul/RN, Brasil.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err="1" smtClean="0"/>
              <a:t>Laurisnaide</a:t>
            </a:r>
            <a:r>
              <a:rPr lang="pt-BR" b="1" i="1" dirty="0" smtClean="0"/>
              <a:t> do Nascimento Silva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Mario Pereira da Silva (</a:t>
            </a:r>
            <a:r>
              <a:rPr lang="pt-BR" sz="1400" b="1" dirty="0" smtClean="0"/>
              <a:t>DGEF/UFRN </a:t>
            </a:r>
            <a:r>
              <a:rPr lang="pt-BR" sz="1400" b="1" dirty="0" smtClean="0"/>
              <a:t>– Orientador)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err="1" smtClean="0"/>
              <a:t>Josibel</a:t>
            </a:r>
            <a:r>
              <a:rPr lang="pt-BR" sz="1400" b="1" dirty="0" smtClean="0"/>
              <a:t> Gomes de Oliveira Junior (</a:t>
            </a:r>
            <a:r>
              <a:rPr lang="pt-BR" sz="1400" b="1" dirty="0" smtClean="0"/>
              <a:t>DGEF/UFRN</a:t>
            </a:r>
            <a:r>
              <a:rPr lang="pt-BR" sz="1400" b="1" dirty="0" smtClean="0"/>
              <a:t>)</a:t>
            </a:r>
          </a:p>
          <a:p>
            <a:pPr algn="ctr"/>
            <a:r>
              <a:rPr lang="pt-BR" sz="1400" b="1" dirty="0" smtClean="0"/>
              <a:t>Prof. Milton Morais Xavier Júnior (</a:t>
            </a:r>
            <a:r>
              <a:rPr lang="pt-BR" sz="1400" b="1" dirty="0" smtClean="0"/>
              <a:t>DGEF/UFRN</a:t>
            </a:r>
            <a:r>
              <a:rPr lang="pt-BR" sz="1400" b="1" dirty="0" smtClean="0"/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</a:t>
            </a:r>
            <a:r>
              <a:rPr lang="pt-BR" sz="1400" b="1" dirty="0" smtClean="0"/>
              <a:t>: 03  </a:t>
            </a:r>
            <a:r>
              <a:rPr lang="pt-BR" sz="1400" b="1" dirty="0" smtClean="0"/>
              <a:t>de </a:t>
            </a:r>
            <a:r>
              <a:rPr lang="pt-BR" sz="1400" b="1" dirty="0" smtClean="0"/>
              <a:t>Dezembro</a:t>
            </a:r>
            <a:r>
              <a:rPr lang="pt-BR" sz="1400" b="1" dirty="0" smtClean="0"/>
              <a:t> </a:t>
            </a:r>
            <a:r>
              <a:rPr lang="pt-BR" sz="1400" b="1" dirty="0" smtClean="0"/>
              <a:t>de 2015 – Horário: </a:t>
            </a:r>
            <a:r>
              <a:rPr lang="pt-BR" sz="1400" b="1" dirty="0" smtClean="0"/>
              <a:t>10</a:t>
            </a:r>
            <a:r>
              <a:rPr lang="pt-BR" sz="1400" b="1" dirty="0" smtClean="0"/>
              <a:t>:00h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116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' Eyck</cp:lastModifiedBy>
  <cp:revision>18</cp:revision>
  <dcterms:created xsi:type="dcterms:W3CDTF">2011-12-06T14:09:07Z</dcterms:created>
  <dcterms:modified xsi:type="dcterms:W3CDTF">2015-11-30T17:09:38Z</dcterms:modified>
</cp:coreProperties>
</file>