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6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60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08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66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6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74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35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07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0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88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15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67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52873-CEB5-4F27-9CC7-E9490CF4F78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147C6-661C-4147-BFB6-A267E605F6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94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/>
          <a:lstStyle/>
          <a:p>
            <a:r>
              <a:rPr lang="pt-BR" dirty="0" smtClean="0">
                <a:latin typeface="Haettenschweiler" panose="020B0706040902060204" pitchFamily="34" charset="0"/>
              </a:rPr>
              <a:t>TITULO</a:t>
            </a:r>
            <a:br>
              <a:rPr lang="pt-BR" dirty="0" smtClean="0">
                <a:latin typeface="Haettenschweiler" panose="020B0706040902060204" pitchFamily="34" charset="0"/>
              </a:rPr>
            </a:br>
            <a:r>
              <a:rPr lang="pt-BR" dirty="0" smtClean="0">
                <a:latin typeface="Haettenschweiler" panose="020B0706040902060204" pitchFamily="34" charset="0"/>
              </a:rPr>
              <a:t>Autores: </a:t>
            </a:r>
            <a:endParaRPr lang="pt-BR" dirty="0">
              <a:latin typeface="Haettenschweiler" panose="020B070604090206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6269391"/>
            <a:ext cx="6400800" cy="588609"/>
          </a:xfrm>
        </p:spPr>
        <p:txBody>
          <a:bodyPr>
            <a:normAutofit fontScale="77500" lnSpcReduction="20000"/>
          </a:bodyPr>
          <a:lstStyle/>
          <a:p>
            <a:r>
              <a:rPr lang="pt-BR" sz="2200" dirty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XIII SEMANA DE TURISMO: Avanços e Perspectivas dos Cursos de Turismo no </a:t>
            </a: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Brasil</a:t>
            </a:r>
          </a:p>
          <a:p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De 27 a 29 de Setembro  de 2017-  COORTUR/ PPGTUR/ DETUR/ UFRN</a:t>
            </a:r>
            <a:r>
              <a:rPr lang="pt-BR" sz="2200" dirty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. </a:t>
            </a:r>
          </a:p>
        </p:txBody>
      </p:sp>
      <p:pic>
        <p:nvPicPr>
          <p:cNvPr id="1026" name="Picture 2" descr="C:\Users\Cortur\Desktop\MICHEL\SEMANA DE TURISMO\SEMANA DE TURISMO 2017\Logo Semana de Turismo 2017 - 13 ediçã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77516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2677516" y="404664"/>
            <a:ext cx="6286972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35496" y="6669360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6876256" y="6660829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0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smtClean="0">
                <a:latin typeface="Haettenschweiler" panose="020B0706040902060204" pitchFamily="34" charset="0"/>
              </a:rPr>
              <a:t>INTRODUÇÃO</a:t>
            </a:r>
            <a:endParaRPr lang="pt-BR" dirty="0">
              <a:latin typeface="Haettenschweiler" panose="020B0706040902060204" pitchFamily="34" charset="0"/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1411560" y="6269391"/>
            <a:ext cx="6400800" cy="58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XIII SEMANA DE TURISMO: Avanços e Perspectivas dos Cursos de Turismo no Brasil</a:t>
            </a:r>
          </a:p>
          <a:p>
            <a:pPr marL="0" indent="0" algn="ctr">
              <a:buNone/>
            </a:pP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De 27 a 29 de Setembro  de 2017-  COORTUR/ PPGTUR/ DETUR/ UFRN. </a:t>
            </a:r>
            <a:endParaRPr lang="pt-BR" sz="2200" dirty="0">
              <a:solidFill>
                <a:schemeClr val="accent6">
                  <a:lumMod val="75000"/>
                </a:schemeClr>
              </a:solidFill>
              <a:latin typeface="Haettenschweiler" panose="020B0706040902060204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35496" y="6669360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6876256" y="6660829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>
                <a:latin typeface="Haettenschweiler" panose="020B0706040902060204" pitchFamily="34" charset="0"/>
              </a:rPr>
              <a:t>METODOLOGIA</a:t>
            </a:r>
            <a:endParaRPr lang="pt-BR" dirty="0">
              <a:latin typeface="Haettenschweiler" panose="020B070604090206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1331640" y="6269391"/>
            <a:ext cx="6400800" cy="58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20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XIII SEMANA DE TURISMO: Avanços e Perspectivas dos Cursos de Turismo no Brasil</a:t>
            </a:r>
          </a:p>
          <a:p>
            <a:pPr marL="0" indent="0" algn="ctr">
              <a:buNone/>
            </a:pPr>
            <a:r>
              <a:rPr lang="pt-BR" sz="220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De 27 a 29 de Setembro  de 2017-  COORTUR/ PPGTUR/ DETUR/ UFRN. </a:t>
            </a:r>
            <a:endParaRPr lang="pt-BR" sz="2200" dirty="0">
              <a:solidFill>
                <a:schemeClr val="accent6">
                  <a:lumMod val="75000"/>
                </a:schemeClr>
              </a:solidFill>
              <a:latin typeface="Haettenschweiler" panose="020B0706040902060204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35496" y="6669360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6876256" y="6660829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7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>
                <a:latin typeface="Haettenschweiler" panose="020B0706040902060204" pitchFamily="34" charset="0"/>
              </a:rPr>
              <a:t>RESULTADOS</a:t>
            </a:r>
            <a:endParaRPr lang="pt-BR" dirty="0">
              <a:latin typeface="Haettenschweiler" panose="020B070604090206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31640" y="6269391"/>
            <a:ext cx="6400800" cy="58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20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XIII SEMANA DE TURISMO: Avanços e Perspectivas dos Cursos de Turismo no Brasil</a:t>
            </a:r>
          </a:p>
          <a:p>
            <a:pPr marL="0" indent="0" algn="ctr">
              <a:buNone/>
            </a:pPr>
            <a:r>
              <a:rPr lang="pt-BR" sz="220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De 27 a 29 de Setembro  de 2017-  COORTUR/ PPGTUR/ DETUR/ UFRN. </a:t>
            </a:r>
            <a:endParaRPr lang="pt-BR" sz="2200" dirty="0">
              <a:solidFill>
                <a:schemeClr val="accent6">
                  <a:lumMod val="75000"/>
                </a:schemeClr>
              </a:solidFill>
              <a:latin typeface="Haettenschweiler" panose="020B0706040902060204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35496" y="6669360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876256" y="6660829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7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r"/>
            <a:r>
              <a:rPr lang="pt-BR" dirty="0" smtClean="0">
                <a:latin typeface="Haettenschweiler" panose="020B0706040902060204" pitchFamily="34" charset="0"/>
              </a:rPr>
              <a:t>CONCLUSÕES</a:t>
            </a:r>
            <a:endParaRPr lang="pt-BR" dirty="0">
              <a:latin typeface="Haettenschweiler" panose="020B070604090206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411560" y="6269391"/>
            <a:ext cx="6400800" cy="58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XIII SEMANA DE TURISMO: Avanços e Perspectivas dos Cursos de Turismo no Brasil</a:t>
            </a:r>
          </a:p>
          <a:p>
            <a:pPr marL="0" indent="0" algn="ctr">
              <a:buNone/>
            </a:pP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De 27 a 29 de Setembro  de 2017-  COORTUR/ PPGTUR/ DETUR/ UFRN. </a:t>
            </a:r>
            <a:endParaRPr lang="pt-BR" sz="2200" dirty="0">
              <a:solidFill>
                <a:schemeClr val="accent6">
                  <a:lumMod val="75000"/>
                </a:schemeClr>
              </a:solidFill>
              <a:latin typeface="Haettenschweiler" panose="020B0706040902060204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5496" y="6669360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6876256" y="6660829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7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r"/>
            <a:r>
              <a:rPr lang="pt-BR" dirty="0" smtClean="0">
                <a:latin typeface="Haettenschweiler" panose="020B0706040902060204" pitchFamily="34" charset="0"/>
              </a:rPr>
              <a:t>BIBLIOGRAFIA</a:t>
            </a:r>
            <a:endParaRPr lang="pt-BR" dirty="0">
              <a:latin typeface="Haettenschweiler" panose="020B070604090206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411560" y="6269391"/>
            <a:ext cx="6400800" cy="588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XIII SEMANA DE TURISMO: Avanços e Perspectivas dos Cursos de Turismo no Brasil</a:t>
            </a:r>
          </a:p>
          <a:p>
            <a:pPr marL="0" indent="0" algn="ctr">
              <a:buNone/>
            </a:pPr>
            <a:r>
              <a:rPr lang="pt-BR" sz="2200" dirty="0" smtClean="0">
                <a:solidFill>
                  <a:schemeClr val="accent6">
                    <a:lumMod val="75000"/>
                  </a:schemeClr>
                </a:solidFill>
                <a:latin typeface="Haettenschweiler" panose="020B0706040902060204" pitchFamily="34" charset="0"/>
              </a:rPr>
              <a:t>De 27 a 29 de Setembro  de 2017-  COORTUR/ PPGTUR/ DETUR/ UFRN. </a:t>
            </a:r>
            <a:endParaRPr lang="pt-BR" sz="2200" dirty="0">
              <a:solidFill>
                <a:schemeClr val="accent6">
                  <a:lumMod val="75000"/>
                </a:schemeClr>
              </a:solidFill>
              <a:latin typeface="Haettenschweiler" panose="020B0706040902060204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5496" y="6669360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6876256" y="6660829"/>
            <a:ext cx="22322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7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186</Words>
  <Application>Microsoft Office PowerPoint</Application>
  <PresentationFormat>Apresentação na tela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TITULO Autores: </vt:lpstr>
      <vt:lpstr>INTRODUÇÃO</vt:lpstr>
      <vt:lpstr>METODOLOGIA</vt:lpstr>
      <vt:lpstr>RESULTADOS</vt:lpstr>
      <vt:lpstr>CONCLUSÕES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Autores:</dc:title>
  <dc:creator>Cortur</dc:creator>
  <cp:lastModifiedBy>Cortur</cp:lastModifiedBy>
  <cp:revision>4</cp:revision>
  <dcterms:created xsi:type="dcterms:W3CDTF">2017-09-12T16:41:01Z</dcterms:created>
  <dcterms:modified xsi:type="dcterms:W3CDTF">2017-09-12T17:15:19Z</dcterms:modified>
</cp:coreProperties>
</file>