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70" d="100"/>
          <a:sy n="70" d="100"/>
        </p:scale>
        <p:origin x="-1896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7C45A0-E364-4F22-9645-0BC1F1A4D5D1}" type="datetimeFigureOut">
              <a:rPr lang="pt-BR" smtClean="0"/>
              <a:pPr/>
              <a:t>21/12/2015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65D051-AC5F-40E9-81BF-A1355448887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Símbolo UFRN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567482"/>
            <a:ext cx="1497548" cy="7012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CaixaDeTexto 4"/>
          <p:cNvSpPr txBox="1"/>
          <p:nvPr/>
        </p:nvSpPr>
        <p:spPr>
          <a:xfrm>
            <a:off x="1763688" y="476672"/>
            <a:ext cx="6264696" cy="6740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pt-BR" sz="1400" b="1" dirty="0" smtClean="0"/>
              <a:t>Universidade Federal do Rio Grande do Norte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Centro de Ciências Exatas e da Terra</a:t>
            </a:r>
          </a:p>
          <a:p>
            <a:pPr algn="ctr">
              <a:lnSpc>
                <a:spcPct val="90000"/>
              </a:lnSpc>
            </a:pPr>
            <a:r>
              <a:rPr lang="pt-BR" sz="1400" b="1" dirty="0" smtClean="0"/>
              <a:t>Coordenação do Curso de Graduação em Geofísica</a:t>
            </a:r>
            <a:endParaRPr lang="pt-BR" sz="1400" b="1" dirty="0"/>
          </a:p>
        </p:txBody>
      </p:sp>
      <p:sp>
        <p:nvSpPr>
          <p:cNvPr id="6" name="CaixaDeTexto 5"/>
          <p:cNvSpPr txBox="1"/>
          <p:nvPr/>
        </p:nvSpPr>
        <p:spPr>
          <a:xfrm>
            <a:off x="1547664" y="1772816"/>
            <a:ext cx="626469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DEFESA DE RELATÓRIO </a:t>
            </a:r>
            <a:r>
              <a:rPr lang="pt-BR" sz="1400" b="1" dirty="0"/>
              <a:t>DE GRADUAÇÃO EM </a:t>
            </a:r>
            <a:r>
              <a:rPr lang="pt-BR" sz="1400" b="1" dirty="0" smtClean="0"/>
              <a:t>GEOFÍSICA (GEF-0161)</a:t>
            </a:r>
            <a:endParaRPr lang="pt-BR" sz="1400" b="1" dirty="0"/>
          </a:p>
        </p:txBody>
      </p:sp>
      <p:sp>
        <p:nvSpPr>
          <p:cNvPr id="7" name="CaixaDeTexto 6"/>
          <p:cNvSpPr txBox="1"/>
          <p:nvPr/>
        </p:nvSpPr>
        <p:spPr>
          <a:xfrm>
            <a:off x="1115616" y="2348880"/>
            <a:ext cx="712879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Título:</a:t>
            </a:r>
          </a:p>
          <a:p>
            <a:pPr algn="ctr"/>
            <a:r>
              <a:rPr lang="pt-BR" sz="1600" b="1" dirty="0" smtClean="0"/>
              <a:t>Aplicação da </a:t>
            </a:r>
            <a:r>
              <a:rPr lang="pt-BR" sz="1600" b="1" dirty="0" err="1" smtClean="0"/>
              <a:t>batimetria</a:t>
            </a:r>
            <a:r>
              <a:rPr lang="pt-BR" sz="1600" b="1" smtClean="0"/>
              <a:t> multifeixe </a:t>
            </a:r>
            <a:r>
              <a:rPr lang="pt-BR" sz="1600" b="1" dirty="0" smtClean="0"/>
              <a:t>na caracterização da plataforma continental.</a:t>
            </a:r>
          </a:p>
        </p:txBody>
      </p:sp>
      <p:sp>
        <p:nvSpPr>
          <p:cNvPr id="8" name="CaixaDeTexto 7"/>
          <p:cNvSpPr txBox="1"/>
          <p:nvPr/>
        </p:nvSpPr>
        <p:spPr>
          <a:xfrm>
            <a:off x="1115616" y="3429000"/>
            <a:ext cx="71287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b="1" dirty="0" smtClean="0"/>
              <a:t>Autora:</a:t>
            </a:r>
          </a:p>
          <a:p>
            <a:pPr algn="ctr"/>
            <a:r>
              <a:rPr lang="pt-BR" b="1" i="1" dirty="0" smtClean="0"/>
              <a:t>Naira Freire Barbosa 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1547664" y="4365104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Banca Examinadora:</a:t>
            </a:r>
          </a:p>
          <a:p>
            <a:pPr algn="ctr"/>
            <a:r>
              <a:rPr lang="pt-BR" sz="1400" b="1" dirty="0" err="1" smtClean="0"/>
              <a:t>Profa</a:t>
            </a:r>
            <a:r>
              <a:rPr lang="pt-BR" sz="1400" b="1" dirty="0" smtClean="0"/>
              <a:t>. </a:t>
            </a:r>
            <a:r>
              <a:rPr lang="pt-BR" sz="1400" b="1" dirty="0" err="1" smtClean="0"/>
              <a:t>Helenice</a:t>
            </a:r>
            <a:r>
              <a:rPr lang="pt-BR" sz="1400" b="1" dirty="0" smtClean="0"/>
              <a:t> Vital (DG/UFRN </a:t>
            </a:r>
            <a:r>
              <a:rPr lang="pt-BR" sz="1400" b="1" smtClean="0"/>
              <a:t>– Orientadora)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err="1" smtClean="0"/>
              <a:t>Moab</a:t>
            </a:r>
            <a:r>
              <a:rPr lang="pt-BR" sz="1400" b="1" dirty="0" smtClean="0"/>
              <a:t> </a:t>
            </a:r>
            <a:r>
              <a:rPr lang="pt-BR" sz="1400" b="1" dirty="0" err="1" smtClean="0"/>
              <a:t>Praxedes</a:t>
            </a:r>
            <a:r>
              <a:rPr lang="pt-BR" sz="1400" b="1" dirty="0" smtClean="0"/>
              <a:t> Gomes (DG/UFRN)</a:t>
            </a:r>
          </a:p>
          <a:p>
            <a:pPr algn="ctr"/>
            <a:r>
              <a:rPr lang="pt-BR" sz="1400" b="1" dirty="0" smtClean="0"/>
              <a:t>Prof. </a:t>
            </a:r>
            <a:r>
              <a:rPr lang="pt-BR" sz="1400" b="1" dirty="0" err="1" smtClean="0"/>
              <a:t>Josibel</a:t>
            </a:r>
            <a:r>
              <a:rPr lang="pt-BR" sz="1400" b="1" dirty="0" smtClean="0"/>
              <a:t> Gomes de Oliveira Junior(DGEF/UFRN)</a:t>
            </a:r>
          </a:p>
        </p:txBody>
      </p:sp>
      <p:sp>
        <p:nvSpPr>
          <p:cNvPr id="10" name="CaixaDeTexto 9"/>
          <p:cNvSpPr txBox="1"/>
          <p:nvPr/>
        </p:nvSpPr>
        <p:spPr>
          <a:xfrm>
            <a:off x="1619672" y="558924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400" b="1" dirty="0" smtClean="0"/>
              <a:t>Data: 21 de Dezembro de 2015 – Horário: </a:t>
            </a:r>
            <a:r>
              <a:rPr lang="pt-BR" sz="1400" b="1" dirty="0" smtClean="0"/>
              <a:t>14</a:t>
            </a:r>
            <a:r>
              <a:rPr lang="pt-BR" sz="1400" b="1" dirty="0" smtClean="0"/>
              <a:t>:00h</a:t>
            </a:r>
            <a:endParaRPr lang="pt-BR" sz="1400" b="1" dirty="0" smtClean="0"/>
          </a:p>
          <a:p>
            <a:pPr algn="ctr"/>
            <a:r>
              <a:rPr lang="pt-BR" sz="1400" b="1" dirty="0" smtClean="0"/>
              <a:t>Local: Auditório do </a:t>
            </a:r>
            <a:r>
              <a:rPr lang="pt-BR" sz="1400" b="1" dirty="0" smtClean="0"/>
              <a:t>Laboratório de Geologia e Geofísica do Petróleo</a:t>
            </a:r>
            <a:endParaRPr lang="pt-BR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98</Words>
  <Application>Microsoft Office PowerPoint</Application>
  <PresentationFormat>Apresentação na tela (4:3)</PresentationFormat>
  <Paragraphs>14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Slide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Pessoal</dc:creator>
  <cp:lastModifiedBy>' Eyck</cp:lastModifiedBy>
  <cp:revision>19</cp:revision>
  <dcterms:created xsi:type="dcterms:W3CDTF">2011-12-06T14:09:07Z</dcterms:created>
  <dcterms:modified xsi:type="dcterms:W3CDTF">2015-12-21T12:03:10Z</dcterms:modified>
</cp:coreProperties>
</file>