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7EEB-B14B-4D22-B8D7-D44C740FA623}" type="datetimeFigureOut">
              <a:rPr lang="pt-BR" smtClean="0"/>
              <a:pPr/>
              <a:t>27/02/2016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74CA-C016-444F-A3B5-EC5F2AD9F59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59497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7EEB-B14B-4D22-B8D7-D44C740FA623}" type="datetimeFigureOut">
              <a:rPr lang="pt-BR" smtClean="0"/>
              <a:pPr/>
              <a:t>27/02/2016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74CA-C016-444F-A3B5-EC5F2AD9F59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4067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7EEB-B14B-4D22-B8D7-D44C740FA623}" type="datetimeFigureOut">
              <a:rPr lang="pt-BR" smtClean="0"/>
              <a:pPr/>
              <a:t>27/02/2016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74CA-C016-444F-A3B5-EC5F2AD9F59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7165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7EEB-B14B-4D22-B8D7-D44C740FA623}" type="datetimeFigureOut">
              <a:rPr lang="pt-BR" smtClean="0"/>
              <a:pPr/>
              <a:t>27/02/2016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74CA-C016-444F-A3B5-EC5F2AD9F59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71804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7EEB-B14B-4D22-B8D7-D44C740FA623}" type="datetimeFigureOut">
              <a:rPr lang="pt-BR" smtClean="0"/>
              <a:pPr/>
              <a:t>27/02/2016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74CA-C016-444F-A3B5-EC5F2AD9F59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93498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7EEB-B14B-4D22-B8D7-D44C740FA623}" type="datetimeFigureOut">
              <a:rPr lang="pt-BR" smtClean="0"/>
              <a:pPr/>
              <a:t>27/02/2016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74CA-C016-444F-A3B5-EC5F2AD9F59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5692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7EEB-B14B-4D22-B8D7-D44C740FA623}" type="datetimeFigureOut">
              <a:rPr lang="pt-BR" smtClean="0"/>
              <a:pPr/>
              <a:t>27/02/2016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74CA-C016-444F-A3B5-EC5F2AD9F59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63346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7EEB-B14B-4D22-B8D7-D44C740FA623}" type="datetimeFigureOut">
              <a:rPr lang="pt-BR" smtClean="0"/>
              <a:pPr/>
              <a:t>27/02/2016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74CA-C016-444F-A3B5-EC5F2AD9F59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95810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7EEB-B14B-4D22-B8D7-D44C740FA623}" type="datetimeFigureOut">
              <a:rPr lang="pt-BR" smtClean="0"/>
              <a:pPr/>
              <a:t>27/02/2016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74CA-C016-444F-A3B5-EC5F2AD9F59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50613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7EEB-B14B-4D22-B8D7-D44C740FA623}" type="datetimeFigureOut">
              <a:rPr lang="pt-BR" smtClean="0"/>
              <a:pPr/>
              <a:t>27/02/2016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74CA-C016-444F-A3B5-EC5F2AD9F59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15099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7EEB-B14B-4D22-B8D7-D44C740FA623}" type="datetimeFigureOut">
              <a:rPr lang="pt-BR" smtClean="0"/>
              <a:pPr/>
              <a:t>27/02/2016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74CA-C016-444F-A3B5-EC5F2AD9F59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86979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D7EEB-B14B-4D22-B8D7-D44C740FA623}" type="datetimeFigureOut">
              <a:rPr lang="pt-BR" smtClean="0"/>
              <a:pPr/>
              <a:t>27/02/2016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E74CA-C016-444F-A3B5-EC5F2AD9F59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4167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648602"/>
            <a:ext cx="12192000" cy="1438166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TÍTULO DO TRABALHO:</a:t>
            </a:r>
            <a:b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subtítulo do trabalho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65434" y="196851"/>
            <a:ext cx="10226565" cy="126408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MINISTÉRIO DA EDUCAÇÃO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SECRETARIA DE EDUCAÇÃO CONTINUADA, ALFABETIZAÇÃO, DIVERSIDADE E INCLUSÃO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UNIVERSIDADE FEDERAL DO RIO GRANDE DO NORTE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CENTRO DE ENSINO SUPERIOR DO SERIDÓ – DEPARTAMENTO DE HISTÓRIA DO CERES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CURSO DE ESPECIALIZAÇÃO EM HISTÓRIA E CULTURA AFRICANA E AFRO-BRASILEIRA</a:t>
            </a:r>
          </a:p>
        </p:txBody>
      </p:sp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2570" y="196851"/>
            <a:ext cx="1132818" cy="1264087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0" y="4875039"/>
            <a:ext cx="12192000" cy="6796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Nome do aluno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-5250" y="5612523"/>
            <a:ext cx="12192000" cy="107205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Prof. Dr. Fulano de Tal - UFRN</a:t>
            </a:r>
          </a:p>
          <a:p>
            <a:pPr algn="r">
              <a:lnSpc>
                <a:spcPct val="120000"/>
              </a:lnSpc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</a:t>
            </a:r>
          </a:p>
        </p:txBody>
      </p:sp>
    </p:spTree>
    <p:extLst>
      <p:ext uri="{BB962C8B-B14F-4D97-AF65-F5344CB8AC3E}">
        <p14:creationId xmlns:p14="http://schemas.microsoft.com/office/powerpoint/2010/main" xmlns="" val="157670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5250" y="0"/>
            <a:ext cx="12192000" cy="861848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1533" y="1082567"/>
            <a:ext cx="12192000" cy="57754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elenque a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Problemática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 partir da qual foi/está sendo desenvolvido o projeto, isto é, de onde o discente está partindo para desenvolver a pesquisa. </a:t>
            </a: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Sugere-se que seja colocada em tópicos, para facilitar a apresentação do trabalho. Importante manter uniformidade no slide, sugerindo-se fonte tamanho 40 para os títulos e 28 para o corpo. </a:t>
            </a: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12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5250" y="0"/>
            <a:ext cx="12192000" cy="861848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1533" y="1439917"/>
            <a:ext cx="12192000" cy="54180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você deve deixar claro qual a modalidade do trabalho (se artigo ou relatório de vivência escolar).</a:t>
            </a: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Caso sejam utilizadas imagens ou outro elemento gráfico, a fonte deve ser citada e/ou, oportunamente, quem foi o(a) produtor (a).</a:t>
            </a: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Podem ser incluídos tantos slides quanto a necessidade de expor a Problemática exigir.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929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5250" y="0"/>
            <a:ext cx="12192000" cy="861848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1533" y="1439917"/>
            <a:ext cx="12192000" cy="54180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Inclua, aqui, os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 pesquisa. O ideal é que haja um objetivo geral, desdobrados em específicos, mas, depende da natureza de cada pesquisa. </a:t>
            </a: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472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5250" y="0"/>
            <a:ext cx="12192000" cy="861848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JUSTIFICATIVA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-5250" y="1429408"/>
            <a:ext cx="12192000" cy="58069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Indique os porquês que levaram o discente a realizar a pesquisa. A sugestão é que cada tópico contenha uma das justificativas: a pessoal, a acadêmica e a social</a:t>
            </a: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70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5250" y="0"/>
            <a:ext cx="12192000" cy="861848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FONTES E METODOLOGIA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-5250" y="1492468"/>
            <a:ext cx="12192000" cy="52551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Liste os conjuntos de fontes que foram utilizadas para evidenciar as questões levantadas na problemática (orais, manuscritas, fotográficas, questionários, entrevistas não gravadas, caderno de campo, registros feitos a partir de observação...). Se possível, inclua um exemplar de cada fonte no slide.</a:t>
            </a: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Indique qual a metodologia que foi utilizada, para, com as fontes acima mencionadas, evidenciar as questões da Problemática (História Oral, História do Discurso, História Quantitativa, Utilização de questionários, Observação participante...)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163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5250" y="0"/>
            <a:ext cx="12192000" cy="861848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REFERENCIAL TEÓRICO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-5250" y="1492468"/>
            <a:ext cx="12192000" cy="52551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Anote, no slide, o(s) principal(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conceito(s) utilizado(s) na elaboração e desenvolvimento da proposta, citando os autores que o(s) enunciou(aram).</a:t>
            </a: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Indique, se for o caso, como o(s) conceito(s) foi(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ram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aplicado(s) na realidade da pesquisa. </a:t>
            </a: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247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5250" y="0"/>
            <a:ext cx="12192000" cy="861848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RESULTADOS OBTIDOS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-5250" y="1492468"/>
            <a:ext cx="12192000" cy="52551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Descreva quais são os resultados obtidos, até agora, com o desenvolvimento da pesquisa, analisando sua importância para o trabalho </a:t>
            </a: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Caso não haja resultados, ainda, indique que a pesquisa está em andamento. </a:t>
            </a: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329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5250" y="0"/>
            <a:ext cx="12192000" cy="861848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-5250" y="1492468"/>
            <a:ext cx="12192000" cy="52551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Liste, em ordem alfabética, todas as Referências citadas no slide.</a:t>
            </a: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729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444</Words>
  <Application>Microsoft Office PowerPoint</Application>
  <PresentationFormat>Personalizar</PresentationFormat>
  <Paragraphs>65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TÍTULO DO TRABALHO: subtítulo do trabalho</vt:lpstr>
      <vt:lpstr>INTRODUÇÃO</vt:lpstr>
      <vt:lpstr>INTRODUÇÃO</vt:lpstr>
      <vt:lpstr>OBJETIVOS</vt:lpstr>
      <vt:lpstr>JUSTIFICATIVA</vt:lpstr>
      <vt:lpstr>FONTES E METODOLOGIA</vt:lpstr>
      <vt:lpstr>REFERENCIAL TEÓRICO</vt:lpstr>
      <vt:lpstr>RESULTADOS OBTIDOS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TRABALHO: subtítulo do trabalho</dc:title>
  <dc:creator>Helder Macedo</dc:creator>
  <cp:lastModifiedBy>Juciene</cp:lastModifiedBy>
  <cp:revision>5</cp:revision>
  <dcterms:created xsi:type="dcterms:W3CDTF">2016-02-28T01:39:45Z</dcterms:created>
  <dcterms:modified xsi:type="dcterms:W3CDTF">2016-02-28T02:23:21Z</dcterms:modified>
</cp:coreProperties>
</file>