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A9EB7-FACB-2A33-943B-F798AE632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5B0352-27FC-85E9-C0F4-173C74984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17C33C-A885-D7E7-795F-8D729BE5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E1331C-9280-EE99-AA2C-5F0385A5D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2EB59E-F889-74C4-985A-5AB112E0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13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F95E6-FCAF-C311-8D87-7ED7EE97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C4CB49-CB94-2EEA-AAE7-83083E2F3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AF3832-5D1A-7157-58CE-B0C548D5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C39636-BD52-FCB4-2AA5-CD6823D7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C6C665-AED9-AD8C-1A25-40FC4BB8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0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B494AA2-56F8-2B1C-1902-7059A77BA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2CC8F0-BF50-6D8C-2EF4-D999C9572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5FBAA2-5342-44C3-F3C7-CCB7215DE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6F56EA-BA8C-974A-BFDA-21734D38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80CFAD-E98D-7447-A32C-DC8801D3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12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C37A14-D6E1-2C01-8A90-DFCB15D0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E928A9-886C-38F9-DFD2-F611CCEC2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2E6962-67D0-BAD9-531D-8394633F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146CF3-755F-B8DC-539D-060F85C7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45F412-96AF-3B8B-4776-FC789860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27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5AED1-2F80-6F0A-9403-D4206F405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A8AF58-CCF1-203D-A51F-4672060B5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C8A1B2-4B70-EE22-ACD3-276ED73F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544CEB-74B8-C2AA-EC30-F701F130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DE76ED-39A6-28CC-71C3-3EFFD0EC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69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B42F5-49AB-2134-2E70-6C91D651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A2D497-6AC9-8896-162D-E60E83EAF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FABE26-5C1D-0F65-E82A-C337A3B92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BA9D80-DF2B-DE2B-69E6-21FA6A91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F22EFB-EF68-D87C-286A-07C04C20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6E19CF-B6FC-98B7-CB20-9AD46819C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6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D652D-CB54-4F1E-12C8-95BBE30C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D29456-48F0-5C77-1BB3-E829C83EB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B22235-4975-0671-144C-316A176BB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1A7399-B3D0-05DF-E2EB-DF46ECBD4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5426C3-4DDC-B625-FC5E-86ED2D9156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2AAF64D-B7E2-E255-4714-E09FB9D09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E552DB-00F1-9D8C-4F5E-2C14B27F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B6B2FA5-E4A6-238A-585E-A3368B1E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CDBD4-ABD3-FAA4-69A4-F83E4F80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1366692-2C07-6877-FF3E-45FC19F3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FD757CD-D688-E733-8159-9C37127B6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3CA16EE-5517-E43F-D771-9F2929DD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7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9B0339-B645-C433-96EC-D0B93F35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D12C7AE-F696-E661-A6EA-FFFC3022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CA85CD4-9A53-2FE7-0C25-DD3C36E3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72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D207C-19C2-D62A-3693-55BB7781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4FABC7-BF92-0750-1559-137BF2FC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E0CEAFC-A3D8-118E-ADE4-6D2FA714A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DD42B8-2B3A-09F7-A7E0-3E9BA1846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EB2F27-4595-54BD-D7CB-672BD3982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F7D469-F79C-14FA-6B75-683CC971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40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B8DA57-07E6-A124-27B3-535E0B69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DCFCF29-55C9-35AB-34C7-B528D4DD6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0E22A72-4331-6826-06AE-C7E26AB15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55611D-3467-2B4D-EC36-A87D9CE1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3C5629-75D6-E5DF-ECCF-3EA4BE9B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16EF71-6315-537E-29CB-10D9F193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38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65FB37-88AB-48AF-3928-90134003D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4F26FA-8EE6-F957-A17A-4999AB435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60DDD9-4B89-365E-8A99-D746DFB5D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8094-FFB7-40E9-861C-BD062EF5877F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68455C-AA61-6BA8-B6C1-0633F193D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3C7E38-91A7-42D0-9B00-4BADB27A6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6606E-E639-4517-BA4E-F52DFA6933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24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65BCF976-A0A5-0664-8570-8772BA68335D}"/>
              </a:ext>
            </a:extLst>
          </p:cNvPr>
          <p:cNvSpPr/>
          <p:nvPr/>
        </p:nvSpPr>
        <p:spPr>
          <a:xfrm>
            <a:off x="0" y="-16042"/>
            <a:ext cx="12192000" cy="6858000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2800" b="1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  <a:sym typeface="Wingdings 2" panose="05020102010507070707" pitchFamily="18" charset="2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2800" b="1" u="sng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Contatos/mídias sociais: Coord. Serviço Social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r>
              <a:rPr lang="pt-BR" sz="2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Atendimento presencial: </a:t>
            </a:r>
            <a:r>
              <a:rPr lang="pt-BR" sz="2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CCSA - 1º Andar, Sala 25, Segunda à Sexta: manhã: de 7h às 11h30min; tarde: de 13h às 16h.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r>
              <a:rPr lang="pt-BR" sz="2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E-mail: </a:t>
            </a:r>
            <a:r>
              <a:rPr lang="pt-BR" sz="2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servicosocial@ccsa.ufrn.br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r>
              <a:rPr lang="pt-BR" sz="2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Telefone </a:t>
            </a:r>
            <a:r>
              <a:rPr lang="pt-BR" sz="2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(WhatsApp):</a:t>
            </a:r>
            <a:r>
              <a:rPr lang="pt-BR" sz="2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99193-6466</a:t>
            </a: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Font typeface="Wingdings 2" panose="05020102010507070707" pitchFamily="18" charset="2"/>
              <a:buChar char="R"/>
            </a:pPr>
            <a:r>
              <a:rPr lang="pt-BR" sz="2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Instagram: </a:t>
            </a:r>
            <a:r>
              <a:rPr lang="pt-BR" sz="28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coord.servico.social.ufrn</a:t>
            </a:r>
            <a:endParaRPr lang="pt-BR" sz="2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 </a:t>
            </a:r>
            <a:r>
              <a:rPr lang="pt-BR" sz="2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Portal público: </a:t>
            </a:r>
            <a:endParaRPr lang="pt-BR" sz="2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http://www.graduacao.ufrn.br/servicosocial</a:t>
            </a: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Font typeface="Wingdings 2" panose="05020102010507070707" pitchFamily="18" charset="2"/>
              <a:buChar char="R"/>
            </a:pPr>
            <a:endParaRPr lang="pt-BR" sz="2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19907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 2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Ilka de Lima Souza</dc:creator>
  <cp:lastModifiedBy>Ilka de Lima Souza</cp:lastModifiedBy>
  <cp:revision>1</cp:revision>
  <dcterms:created xsi:type="dcterms:W3CDTF">2024-03-24T14:57:40Z</dcterms:created>
  <dcterms:modified xsi:type="dcterms:W3CDTF">2024-03-24T14:58:16Z</dcterms:modified>
</cp:coreProperties>
</file>