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BD10C4-D095-48D6-8FBC-62D48C037D1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6A5E9AF-C57A-4398-A94B-83EFEB7F93C9}">
      <dgm:prSet/>
      <dgm:spPr/>
      <dgm:t>
        <a:bodyPr/>
        <a:lstStyle/>
        <a:p>
          <a:r>
            <a:rPr lang="pt-BR"/>
            <a:t>Exclusão de indivíduos com contra-indicações médicas</a:t>
          </a:r>
          <a:endParaRPr lang="en-US"/>
        </a:p>
      </dgm:t>
    </dgm:pt>
    <dgm:pt modelId="{5B0C570C-B39A-4869-A7E0-6206E4D2AE6C}" type="parTrans" cxnId="{99BC836A-B97C-4F2E-9C8B-2A0C1E3F412F}">
      <dgm:prSet/>
      <dgm:spPr/>
      <dgm:t>
        <a:bodyPr/>
        <a:lstStyle/>
        <a:p>
          <a:endParaRPr lang="en-US"/>
        </a:p>
      </dgm:t>
    </dgm:pt>
    <dgm:pt modelId="{0B106A0D-2473-4D45-A017-7E0033F0CBB9}" type="sibTrans" cxnId="{99BC836A-B97C-4F2E-9C8B-2A0C1E3F412F}">
      <dgm:prSet/>
      <dgm:spPr/>
      <dgm:t>
        <a:bodyPr/>
        <a:lstStyle/>
        <a:p>
          <a:endParaRPr lang="en-US"/>
        </a:p>
      </dgm:t>
    </dgm:pt>
    <dgm:pt modelId="{8A230D5F-6930-4E61-9A49-81DEFE0FEEF3}">
      <dgm:prSet/>
      <dgm:spPr/>
      <dgm:t>
        <a:bodyPr/>
        <a:lstStyle/>
        <a:p>
          <a:r>
            <a:rPr lang="pt-BR"/>
            <a:t>Identificar indivíduos que necessitam de avaliação médica e teste de esforço</a:t>
          </a:r>
          <a:endParaRPr lang="en-US"/>
        </a:p>
      </dgm:t>
    </dgm:pt>
    <dgm:pt modelId="{141BEEF3-C586-41BA-ABE6-28182523AC5A}" type="parTrans" cxnId="{97AC8789-EC30-4D68-8C09-99A51309F4D0}">
      <dgm:prSet/>
      <dgm:spPr/>
      <dgm:t>
        <a:bodyPr/>
        <a:lstStyle/>
        <a:p>
          <a:endParaRPr lang="en-US"/>
        </a:p>
      </dgm:t>
    </dgm:pt>
    <dgm:pt modelId="{269358C6-17AB-4B24-8A8B-0247F174FB36}" type="sibTrans" cxnId="{97AC8789-EC30-4D68-8C09-99A51309F4D0}">
      <dgm:prSet/>
      <dgm:spPr/>
      <dgm:t>
        <a:bodyPr/>
        <a:lstStyle/>
        <a:p>
          <a:endParaRPr lang="en-US"/>
        </a:p>
      </dgm:t>
    </dgm:pt>
    <dgm:pt modelId="{52BD5F22-5DD8-48E2-836C-B3B7C263982F}">
      <dgm:prSet/>
      <dgm:spPr/>
      <dgm:t>
        <a:bodyPr/>
        <a:lstStyle/>
        <a:p>
          <a:r>
            <a:rPr lang="pt-BR"/>
            <a:t>Identificar pacientes que necessitam de supervisão médica</a:t>
          </a:r>
          <a:endParaRPr lang="en-US"/>
        </a:p>
      </dgm:t>
    </dgm:pt>
    <dgm:pt modelId="{CB411C5B-56ED-4F7C-82EC-3CC79FB7FF67}" type="parTrans" cxnId="{13154167-F7B5-4461-BCD1-B2656C1A4FAE}">
      <dgm:prSet/>
      <dgm:spPr/>
      <dgm:t>
        <a:bodyPr/>
        <a:lstStyle/>
        <a:p>
          <a:endParaRPr lang="en-US"/>
        </a:p>
      </dgm:t>
    </dgm:pt>
    <dgm:pt modelId="{B5031E1D-BBCE-4350-877C-D8D01B1F9F63}" type="sibTrans" cxnId="{13154167-F7B5-4461-BCD1-B2656C1A4FAE}">
      <dgm:prSet/>
      <dgm:spPr/>
      <dgm:t>
        <a:bodyPr/>
        <a:lstStyle/>
        <a:p>
          <a:endParaRPr lang="en-US"/>
        </a:p>
      </dgm:t>
    </dgm:pt>
    <dgm:pt modelId="{78139F9F-C5CC-42A5-9121-ABADC13C24B9}">
      <dgm:prSet/>
      <dgm:spPr/>
      <dgm:t>
        <a:bodyPr/>
        <a:lstStyle/>
        <a:p>
          <a:r>
            <a:rPr lang="pt-BR"/>
            <a:t>Identificar indivíduos com outras necessidades especiais</a:t>
          </a:r>
          <a:endParaRPr lang="en-US"/>
        </a:p>
      </dgm:t>
    </dgm:pt>
    <dgm:pt modelId="{9D986AD5-B43A-4954-9F23-E01D4ABC12EF}" type="parTrans" cxnId="{FE0C0AFD-9DB7-4BDE-A6E0-B2A363E39CCB}">
      <dgm:prSet/>
      <dgm:spPr/>
      <dgm:t>
        <a:bodyPr/>
        <a:lstStyle/>
        <a:p>
          <a:endParaRPr lang="en-US"/>
        </a:p>
      </dgm:t>
    </dgm:pt>
    <dgm:pt modelId="{851C8D28-32D9-4C28-900B-AAA695645375}" type="sibTrans" cxnId="{FE0C0AFD-9DB7-4BDE-A6E0-B2A363E39CCB}">
      <dgm:prSet/>
      <dgm:spPr/>
      <dgm:t>
        <a:bodyPr/>
        <a:lstStyle/>
        <a:p>
          <a:endParaRPr lang="en-US"/>
        </a:p>
      </dgm:t>
    </dgm:pt>
    <dgm:pt modelId="{0F1CB8B5-A75F-43EB-B397-F65906A01525}" type="pres">
      <dgm:prSet presAssocID="{9ABD10C4-D095-48D6-8FBC-62D48C037D16}" presName="linear" presStyleCnt="0">
        <dgm:presLayoutVars>
          <dgm:animLvl val="lvl"/>
          <dgm:resizeHandles val="exact"/>
        </dgm:presLayoutVars>
      </dgm:prSet>
      <dgm:spPr/>
    </dgm:pt>
    <dgm:pt modelId="{A028D81B-A4D5-41B0-AE04-6518A1521D6A}" type="pres">
      <dgm:prSet presAssocID="{06A5E9AF-C57A-4398-A94B-83EFEB7F93C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FC0C6F9-1187-4F30-A758-F525CD56F803}" type="pres">
      <dgm:prSet presAssocID="{0B106A0D-2473-4D45-A017-7E0033F0CBB9}" presName="spacer" presStyleCnt="0"/>
      <dgm:spPr/>
    </dgm:pt>
    <dgm:pt modelId="{9B70303D-FAAD-40D2-A013-8B848FCEB0E9}" type="pres">
      <dgm:prSet presAssocID="{8A230D5F-6930-4E61-9A49-81DEFE0FEEF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BB3367-DEE8-4455-AF2C-D45FA34999DC}" type="pres">
      <dgm:prSet presAssocID="{269358C6-17AB-4B24-8A8B-0247F174FB36}" presName="spacer" presStyleCnt="0"/>
      <dgm:spPr/>
    </dgm:pt>
    <dgm:pt modelId="{82273A90-A6F8-4D88-907B-618C2E851943}" type="pres">
      <dgm:prSet presAssocID="{52BD5F22-5DD8-48E2-836C-B3B7C263982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DCBF51E-18F3-4274-A068-483D67CD4012}" type="pres">
      <dgm:prSet presAssocID="{B5031E1D-BBCE-4350-877C-D8D01B1F9F63}" presName="spacer" presStyleCnt="0"/>
      <dgm:spPr/>
    </dgm:pt>
    <dgm:pt modelId="{F62B8B03-42CA-4EDC-B431-85F27300E1E2}" type="pres">
      <dgm:prSet presAssocID="{78139F9F-C5CC-42A5-9121-ABADC13C24B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BA3CF5C-B90E-430F-85E1-E82A7B474A33}" type="presOf" srcId="{8A230D5F-6930-4E61-9A49-81DEFE0FEEF3}" destId="{9B70303D-FAAD-40D2-A013-8B848FCEB0E9}" srcOrd="0" destOrd="0" presId="urn:microsoft.com/office/officeart/2005/8/layout/vList2"/>
    <dgm:cxn modelId="{64063E5D-CCE4-4856-ACA9-33F251094068}" type="presOf" srcId="{52BD5F22-5DD8-48E2-836C-B3B7C263982F}" destId="{82273A90-A6F8-4D88-907B-618C2E851943}" srcOrd="0" destOrd="0" presId="urn:microsoft.com/office/officeart/2005/8/layout/vList2"/>
    <dgm:cxn modelId="{13154167-F7B5-4461-BCD1-B2656C1A4FAE}" srcId="{9ABD10C4-D095-48D6-8FBC-62D48C037D16}" destId="{52BD5F22-5DD8-48E2-836C-B3B7C263982F}" srcOrd="2" destOrd="0" parTransId="{CB411C5B-56ED-4F7C-82EC-3CC79FB7FF67}" sibTransId="{B5031E1D-BBCE-4350-877C-D8D01B1F9F63}"/>
    <dgm:cxn modelId="{99BC836A-B97C-4F2E-9C8B-2A0C1E3F412F}" srcId="{9ABD10C4-D095-48D6-8FBC-62D48C037D16}" destId="{06A5E9AF-C57A-4398-A94B-83EFEB7F93C9}" srcOrd="0" destOrd="0" parTransId="{5B0C570C-B39A-4869-A7E0-6206E4D2AE6C}" sibTransId="{0B106A0D-2473-4D45-A017-7E0033F0CBB9}"/>
    <dgm:cxn modelId="{97AC8789-EC30-4D68-8C09-99A51309F4D0}" srcId="{9ABD10C4-D095-48D6-8FBC-62D48C037D16}" destId="{8A230D5F-6930-4E61-9A49-81DEFE0FEEF3}" srcOrd="1" destOrd="0" parTransId="{141BEEF3-C586-41BA-ABE6-28182523AC5A}" sibTransId="{269358C6-17AB-4B24-8A8B-0247F174FB36}"/>
    <dgm:cxn modelId="{75B9E18D-2FBB-4DE2-9D6C-98F83D825384}" type="presOf" srcId="{9ABD10C4-D095-48D6-8FBC-62D48C037D16}" destId="{0F1CB8B5-A75F-43EB-B397-F65906A01525}" srcOrd="0" destOrd="0" presId="urn:microsoft.com/office/officeart/2005/8/layout/vList2"/>
    <dgm:cxn modelId="{FC1546B0-F9EF-4905-95E9-AB81350A0CD2}" type="presOf" srcId="{06A5E9AF-C57A-4398-A94B-83EFEB7F93C9}" destId="{A028D81B-A4D5-41B0-AE04-6518A1521D6A}" srcOrd="0" destOrd="0" presId="urn:microsoft.com/office/officeart/2005/8/layout/vList2"/>
    <dgm:cxn modelId="{3B0A54D1-F73F-40AF-BBE1-F24C70798855}" type="presOf" srcId="{78139F9F-C5CC-42A5-9121-ABADC13C24B9}" destId="{F62B8B03-42CA-4EDC-B431-85F27300E1E2}" srcOrd="0" destOrd="0" presId="urn:microsoft.com/office/officeart/2005/8/layout/vList2"/>
    <dgm:cxn modelId="{FE0C0AFD-9DB7-4BDE-A6E0-B2A363E39CCB}" srcId="{9ABD10C4-D095-48D6-8FBC-62D48C037D16}" destId="{78139F9F-C5CC-42A5-9121-ABADC13C24B9}" srcOrd="3" destOrd="0" parTransId="{9D986AD5-B43A-4954-9F23-E01D4ABC12EF}" sibTransId="{851C8D28-32D9-4C28-900B-AAA695645375}"/>
    <dgm:cxn modelId="{9E655B9E-52BF-4400-8CCD-2230B47A970B}" type="presParOf" srcId="{0F1CB8B5-A75F-43EB-B397-F65906A01525}" destId="{A028D81B-A4D5-41B0-AE04-6518A1521D6A}" srcOrd="0" destOrd="0" presId="urn:microsoft.com/office/officeart/2005/8/layout/vList2"/>
    <dgm:cxn modelId="{3E86F208-16F3-4D93-AA87-23AEB414C1C7}" type="presParOf" srcId="{0F1CB8B5-A75F-43EB-B397-F65906A01525}" destId="{0FC0C6F9-1187-4F30-A758-F525CD56F803}" srcOrd="1" destOrd="0" presId="urn:microsoft.com/office/officeart/2005/8/layout/vList2"/>
    <dgm:cxn modelId="{6E75274E-4EE0-4686-8B2F-274D6D230EA1}" type="presParOf" srcId="{0F1CB8B5-A75F-43EB-B397-F65906A01525}" destId="{9B70303D-FAAD-40D2-A013-8B848FCEB0E9}" srcOrd="2" destOrd="0" presId="urn:microsoft.com/office/officeart/2005/8/layout/vList2"/>
    <dgm:cxn modelId="{05719145-5B2D-4BEE-9562-65E52B4CE69E}" type="presParOf" srcId="{0F1CB8B5-A75F-43EB-B397-F65906A01525}" destId="{2DBB3367-DEE8-4455-AF2C-D45FA34999DC}" srcOrd="3" destOrd="0" presId="urn:microsoft.com/office/officeart/2005/8/layout/vList2"/>
    <dgm:cxn modelId="{4590A7A8-7EC7-49BD-B105-47C1B3C223BB}" type="presParOf" srcId="{0F1CB8B5-A75F-43EB-B397-F65906A01525}" destId="{82273A90-A6F8-4D88-907B-618C2E851943}" srcOrd="4" destOrd="0" presId="urn:microsoft.com/office/officeart/2005/8/layout/vList2"/>
    <dgm:cxn modelId="{505EA37C-5BF0-4736-B153-CF049FDDF023}" type="presParOf" srcId="{0F1CB8B5-A75F-43EB-B397-F65906A01525}" destId="{3DCBF51E-18F3-4274-A068-483D67CD4012}" srcOrd="5" destOrd="0" presId="urn:microsoft.com/office/officeart/2005/8/layout/vList2"/>
    <dgm:cxn modelId="{08D584FC-00DA-4AF0-A5FD-775954845667}" type="presParOf" srcId="{0F1CB8B5-A75F-43EB-B397-F65906A01525}" destId="{F62B8B03-42CA-4EDC-B431-85F27300E1E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2C9337-BB13-4B7F-96B0-1207D7B3D9F3}" type="doc">
      <dgm:prSet loTypeId="urn:microsoft.com/office/officeart/2005/8/layout/process1" loCatId="process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B56005-9843-4D10-A9C4-DEFFB0D15069}">
      <dgm:prSet/>
      <dgm:spPr/>
      <dgm:t>
        <a:bodyPr/>
        <a:lstStyle/>
        <a:p>
          <a:r>
            <a:rPr lang="pt-BR"/>
            <a:t>A maioria das pessoas sedentárias podem iniciar com segurança exercícios físicos de intensidade leve a moderada sem a necessidade de uma avaliação médica.</a:t>
          </a:r>
          <a:endParaRPr lang="en-US"/>
        </a:p>
      </dgm:t>
    </dgm:pt>
    <dgm:pt modelId="{12564FF4-8207-42B3-9565-83E5EEFBC180}" type="parTrans" cxnId="{968EF646-8643-4139-A285-55D73B0F9ECC}">
      <dgm:prSet/>
      <dgm:spPr/>
      <dgm:t>
        <a:bodyPr/>
        <a:lstStyle/>
        <a:p>
          <a:endParaRPr lang="en-US"/>
        </a:p>
      </dgm:t>
    </dgm:pt>
    <dgm:pt modelId="{26129CB6-0E51-49DF-A8CD-69826AF491C9}" type="sibTrans" cxnId="{968EF646-8643-4139-A285-55D73B0F9ECC}">
      <dgm:prSet/>
      <dgm:spPr/>
      <dgm:t>
        <a:bodyPr/>
        <a:lstStyle/>
        <a:p>
          <a:endParaRPr lang="en-US"/>
        </a:p>
      </dgm:t>
    </dgm:pt>
    <dgm:pt modelId="{887CF9DD-BDBD-4365-B773-4005BE063AB8}">
      <dgm:prSet/>
      <dgm:spPr/>
      <dgm:t>
        <a:bodyPr/>
        <a:lstStyle/>
        <a:p>
          <a:r>
            <a:rPr lang="pt-BR"/>
            <a:t>Porém na pratica muitos indivíduos procuram orientação médica antes de iniciar um programa regular de exercícios.</a:t>
          </a:r>
          <a:endParaRPr lang="en-US"/>
        </a:p>
      </dgm:t>
    </dgm:pt>
    <dgm:pt modelId="{F0079C0F-B1AA-434F-B0D4-9D6962C259B9}" type="parTrans" cxnId="{5341461A-AF32-4CC3-B401-9C9FB768EDF7}">
      <dgm:prSet/>
      <dgm:spPr/>
      <dgm:t>
        <a:bodyPr/>
        <a:lstStyle/>
        <a:p>
          <a:endParaRPr lang="en-US"/>
        </a:p>
      </dgm:t>
    </dgm:pt>
    <dgm:pt modelId="{DAEC6218-53D9-4CB9-AC58-DBEBFA312225}" type="sibTrans" cxnId="{5341461A-AF32-4CC3-B401-9C9FB768EDF7}">
      <dgm:prSet/>
      <dgm:spPr/>
      <dgm:t>
        <a:bodyPr/>
        <a:lstStyle/>
        <a:p>
          <a:endParaRPr lang="en-US"/>
        </a:p>
      </dgm:t>
    </dgm:pt>
    <dgm:pt modelId="{B6AFA3F6-8C3E-4C7C-BD54-836D4C73A2BB}" type="pres">
      <dgm:prSet presAssocID="{562C9337-BB13-4B7F-96B0-1207D7B3D9F3}" presName="Name0" presStyleCnt="0">
        <dgm:presLayoutVars>
          <dgm:dir/>
          <dgm:resizeHandles val="exact"/>
        </dgm:presLayoutVars>
      </dgm:prSet>
      <dgm:spPr/>
    </dgm:pt>
    <dgm:pt modelId="{BB48DC33-955C-4951-A0DB-C4E4A544D12F}" type="pres">
      <dgm:prSet presAssocID="{5CB56005-9843-4D10-A9C4-DEFFB0D15069}" presName="node" presStyleLbl="node1" presStyleIdx="0" presStyleCnt="2">
        <dgm:presLayoutVars>
          <dgm:bulletEnabled val="1"/>
        </dgm:presLayoutVars>
      </dgm:prSet>
      <dgm:spPr/>
    </dgm:pt>
    <dgm:pt modelId="{128CA5E4-A834-4831-A725-042AED93CE74}" type="pres">
      <dgm:prSet presAssocID="{26129CB6-0E51-49DF-A8CD-69826AF491C9}" presName="sibTrans" presStyleLbl="sibTrans2D1" presStyleIdx="0" presStyleCnt="1"/>
      <dgm:spPr/>
    </dgm:pt>
    <dgm:pt modelId="{419F1763-C269-42AE-8B54-7D1A8B5057E5}" type="pres">
      <dgm:prSet presAssocID="{26129CB6-0E51-49DF-A8CD-69826AF491C9}" presName="connectorText" presStyleLbl="sibTrans2D1" presStyleIdx="0" presStyleCnt="1"/>
      <dgm:spPr/>
    </dgm:pt>
    <dgm:pt modelId="{4E05DF85-C425-4130-A13A-B30827865E99}" type="pres">
      <dgm:prSet presAssocID="{887CF9DD-BDBD-4365-B773-4005BE063AB8}" presName="node" presStyleLbl="node1" presStyleIdx="1" presStyleCnt="2">
        <dgm:presLayoutVars>
          <dgm:bulletEnabled val="1"/>
        </dgm:presLayoutVars>
      </dgm:prSet>
      <dgm:spPr/>
    </dgm:pt>
  </dgm:ptLst>
  <dgm:cxnLst>
    <dgm:cxn modelId="{07DD6F02-FB2D-433D-BB0A-9AAABBF9E770}" type="presOf" srcId="{562C9337-BB13-4B7F-96B0-1207D7B3D9F3}" destId="{B6AFA3F6-8C3E-4C7C-BD54-836D4C73A2BB}" srcOrd="0" destOrd="0" presId="urn:microsoft.com/office/officeart/2005/8/layout/process1"/>
    <dgm:cxn modelId="{44002A18-26EB-4BC8-914F-6BFC71DF0767}" type="presOf" srcId="{5CB56005-9843-4D10-A9C4-DEFFB0D15069}" destId="{BB48DC33-955C-4951-A0DB-C4E4A544D12F}" srcOrd="0" destOrd="0" presId="urn:microsoft.com/office/officeart/2005/8/layout/process1"/>
    <dgm:cxn modelId="{5341461A-AF32-4CC3-B401-9C9FB768EDF7}" srcId="{562C9337-BB13-4B7F-96B0-1207D7B3D9F3}" destId="{887CF9DD-BDBD-4365-B773-4005BE063AB8}" srcOrd="1" destOrd="0" parTransId="{F0079C0F-B1AA-434F-B0D4-9D6962C259B9}" sibTransId="{DAEC6218-53D9-4CB9-AC58-DBEBFA312225}"/>
    <dgm:cxn modelId="{0AB9F21E-22EE-45A9-8CAD-1C2C99E37148}" type="presOf" srcId="{26129CB6-0E51-49DF-A8CD-69826AF491C9}" destId="{419F1763-C269-42AE-8B54-7D1A8B5057E5}" srcOrd="1" destOrd="0" presId="urn:microsoft.com/office/officeart/2005/8/layout/process1"/>
    <dgm:cxn modelId="{2B8B9C5B-FEA7-45A3-B7D9-79185790E264}" type="presOf" srcId="{887CF9DD-BDBD-4365-B773-4005BE063AB8}" destId="{4E05DF85-C425-4130-A13A-B30827865E99}" srcOrd="0" destOrd="0" presId="urn:microsoft.com/office/officeart/2005/8/layout/process1"/>
    <dgm:cxn modelId="{968EF646-8643-4139-A285-55D73B0F9ECC}" srcId="{562C9337-BB13-4B7F-96B0-1207D7B3D9F3}" destId="{5CB56005-9843-4D10-A9C4-DEFFB0D15069}" srcOrd="0" destOrd="0" parTransId="{12564FF4-8207-42B3-9565-83E5EEFBC180}" sibTransId="{26129CB6-0E51-49DF-A8CD-69826AF491C9}"/>
    <dgm:cxn modelId="{6F960D85-DA5C-4F61-A141-E1D0DBFB56E3}" type="presOf" srcId="{26129CB6-0E51-49DF-A8CD-69826AF491C9}" destId="{128CA5E4-A834-4831-A725-042AED93CE74}" srcOrd="0" destOrd="0" presId="urn:microsoft.com/office/officeart/2005/8/layout/process1"/>
    <dgm:cxn modelId="{99E436BF-DD0F-4CF0-8D84-C74878724496}" type="presParOf" srcId="{B6AFA3F6-8C3E-4C7C-BD54-836D4C73A2BB}" destId="{BB48DC33-955C-4951-A0DB-C4E4A544D12F}" srcOrd="0" destOrd="0" presId="urn:microsoft.com/office/officeart/2005/8/layout/process1"/>
    <dgm:cxn modelId="{D13E43FF-908F-47CF-9052-EC0E9BF11118}" type="presParOf" srcId="{B6AFA3F6-8C3E-4C7C-BD54-836D4C73A2BB}" destId="{128CA5E4-A834-4831-A725-042AED93CE74}" srcOrd="1" destOrd="0" presId="urn:microsoft.com/office/officeart/2005/8/layout/process1"/>
    <dgm:cxn modelId="{F1B03874-294C-4BC7-AEEB-699DEDA1EAF5}" type="presParOf" srcId="{128CA5E4-A834-4831-A725-042AED93CE74}" destId="{419F1763-C269-42AE-8B54-7D1A8B5057E5}" srcOrd="0" destOrd="0" presId="urn:microsoft.com/office/officeart/2005/8/layout/process1"/>
    <dgm:cxn modelId="{E489F443-E72C-437C-BCBF-ECB855E36E06}" type="presParOf" srcId="{B6AFA3F6-8C3E-4C7C-BD54-836D4C73A2BB}" destId="{4E05DF85-C425-4130-A13A-B30827865E9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01249A-0FA3-4051-AF4D-2937E3F52F09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E24DD6-59E8-4892-A837-E11A0C622344}">
      <dgm:prSet/>
      <dgm:spPr/>
      <dgm:t>
        <a:bodyPr/>
        <a:lstStyle/>
        <a:p>
          <a:r>
            <a:rPr lang="pt-BR"/>
            <a:t>Fatores de risco para doença arterial coronariana (DAC)</a:t>
          </a:r>
          <a:endParaRPr lang="en-US"/>
        </a:p>
      </dgm:t>
    </dgm:pt>
    <dgm:pt modelId="{42AE1A3E-5041-4B8A-AE04-781688E4B4D7}" type="parTrans" cxnId="{5F0763EE-A129-4A67-9510-9135BAD35A0F}">
      <dgm:prSet/>
      <dgm:spPr/>
      <dgm:t>
        <a:bodyPr/>
        <a:lstStyle/>
        <a:p>
          <a:endParaRPr lang="en-US"/>
        </a:p>
      </dgm:t>
    </dgm:pt>
    <dgm:pt modelId="{8F3C2016-4A8B-4937-9229-E45F9C1EBD60}" type="sibTrans" cxnId="{5F0763EE-A129-4A67-9510-9135BAD35A0F}">
      <dgm:prSet/>
      <dgm:spPr/>
      <dgm:t>
        <a:bodyPr/>
        <a:lstStyle/>
        <a:p>
          <a:endParaRPr lang="en-US"/>
        </a:p>
      </dgm:t>
    </dgm:pt>
    <dgm:pt modelId="{09BDDCB8-8159-4AB6-99AF-EFBCC3620FA1}">
      <dgm:prSet/>
      <dgm:spPr/>
      <dgm:t>
        <a:bodyPr/>
        <a:lstStyle/>
        <a:p>
          <a:r>
            <a:rPr lang="pt-BR"/>
            <a:t>Sinais ou sintomas para doença cardiovascular, pulmonar ou metabólica</a:t>
          </a:r>
          <a:endParaRPr lang="en-US"/>
        </a:p>
      </dgm:t>
    </dgm:pt>
    <dgm:pt modelId="{B1F26DD2-F91F-4F6F-AEDB-00C0B43554E8}" type="parTrans" cxnId="{08C98BC7-7C30-42DD-8C94-562CDC106CC3}">
      <dgm:prSet/>
      <dgm:spPr/>
      <dgm:t>
        <a:bodyPr/>
        <a:lstStyle/>
        <a:p>
          <a:endParaRPr lang="en-US"/>
        </a:p>
      </dgm:t>
    </dgm:pt>
    <dgm:pt modelId="{A99EEFEF-7162-40A3-AE69-9C1235E2986D}" type="sibTrans" cxnId="{08C98BC7-7C30-42DD-8C94-562CDC106CC3}">
      <dgm:prSet/>
      <dgm:spPr/>
      <dgm:t>
        <a:bodyPr/>
        <a:lstStyle/>
        <a:p>
          <a:endParaRPr lang="en-US"/>
        </a:p>
      </dgm:t>
    </dgm:pt>
    <dgm:pt modelId="{1AFE11E8-4B28-4F39-B1A4-1F70D7F583BE}">
      <dgm:prSet/>
      <dgm:spPr/>
      <dgm:t>
        <a:bodyPr/>
        <a:lstStyle/>
        <a:p>
          <a:r>
            <a:rPr lang="pt-BR"/>
            <a:t>Doença cardiovascular, pulmonar e metabólica conhecida</a:t>
          </a:r>
          <a:endParaRPr lang="en-US"/>
        </a:p>
      </dgm:t>
    </dgm:pt>
    <dgm:pt modelId="{0EC1D176-BDAC-41B1-BA8F-96FFF0EC5B91}" type="parTrans" cxnId="{5E65AB9F-84B1-45A7-805C-213FAE5DB5B5}">
      <dgm:prSet/>
      <dgm:spPr/>
      <dgm:t>
        <a:bodyPr/>
        <a:lstStyle/>
        <a:p>
          <a:endParaRPr lang="en-US"/>
        </a:p>
      </dgm:t>
    </dgm:pt>
    <dgm:pt modelId="{7471B0F8-05E7-4C02-8EBD-DD5257F4E432}" type="sibTrans" cxnId="{5E65AB9F-84B1-45A7-805C-213FAE5DB5B5}">
      <dgm:prSet/>
      <dgm:spPr/>
      <dgm:t>
        <a:bodyPr/>
        <a:lstStyle/>
        <a:p>
          <a:endParaRPr lang="en-US"/>
        </a:p>
      </dgm:t>
    </dgm:pt>
    <dgm:pt modelId="{FAB0E778-A521-490C-A04A-DE0A64E301C8}" type="pres">
      <dgm:prSet presAssocID="{6D01249A-0FA3-4051-AF4D-2937E3F52F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3CF04DB-EA98-4313-95FF-2A5109C46722}" type="pres">
      <dgm:prSet presAssocID="{47E24DD6-59E8-4892-A837-E11A0C622344}" presName="hierRoot1" presStyleCnt="0"/>
      <dgm:spPr/>
    </dgm:pt>
    <dgm:pt modelId="{C1FA8A2C-E2ED-46D6-BAA6-06D1528368FB}" type="pres">
      <dgm:prSet presAssocID="{47E24DD6-59E8-4892-A837-E11A0C622344}" presName="composite" presStyleCnt="0"/>
      <dgm:spPr/>
    </dgm:pt>
    <dgm:pt modelId="{3E9CEC92-48E6-44FC-ACB5-CB5C1C2D1478}" type="pres">
      <dgm:prSet presAssocID="{47E24DD6-59E8-4892-A837-E11A0C622344}" presName="background" presStyleLbl="node0" presStyleIdx="0" presStyleCnt="3"/>
      <dgm:spPr/>
    </dgm:pt>
    <dgm:pt modelId="{FFDEDC52-1CDD-4401-B442-5B0FDE2B3951}" type="pres">
      <dgm:prSet presAssocID="{47E24DD6-59E8-4892-A837-E11A0C622344}" presName="text" presStyleLbl="fgAcc0" presStyleIdx="0" presStyleCnt="3">
        <dgm:presLayoutVars>
          <dgm:chPref val="3"/>
        </dgm:presLayoutVars>
      </dgm:prSet>
      <dgm:spPr/>
    </dgm:pt>
    <dgm:pt modelId="{EA32D6EF-4207-4A4B-837B-14B34318097D}" type="pres">
      <dgm:prSet presAssocID="{47E24DD6-59E8-4892-A837-E11A0C622344}" presName="hierChild2" presStyleCnt="0"/>
      <dgm:spPr/>
    </dgm:pt>
    <dgm:pt modelId="{0FEA9EE8-47E2-4759-A2B8-928F0F39DDBD}" type="pres">
      <dgm:prSet presAssocID="{09BDDCB8-8159-4AB6-99AF-EFBCC3620FA1}" presName="hierRoot1" presStyleCnt="0"/>
      <dgm:spPr/>
    </dgm:pt>
    <dgm:pt modelId="{3AC52F15-3ACA-4556-8A55-F678E2E18021}" type="pres">
      <dgm:prSet presAssocID="{09BDDCB8-8159-4AB6-99AF-EFBCC3620FA1}" presName="composite" presStyleCnt="0"/>
      <dgm:spPr/>
    </dgm:pt>
    <dgm:pt modelId="{C3F7E779-6F5D-46C8-A976-EE98F3DE7C85}" type="pres">
      <dgm:prSet presAssocID="{09BDDCB8-8159-4AB6-99AF-EFBCC3620FA1}" presName="background" presStyleLbl="node0" presStyleIdx="1" presStyleCnt="3"/>
      <dgm:spPr/>
    </dgm:pt>
    <dgm:pt modelId="{CFBBC48D-0FBA-49BD-A40B-5061B67AFE37}" type="pres">
      <dgm:prSet presAssocID="{09BDDCB8-8159-4AB6-99AF-EFBCC3620FA1}" presName="text" presStyleLbl="fgAcc0" presStyleIdx="1" presStyleCnt="3">
        <dgm:presLayoutVars>
          <dgm:chPref val="3"/>
        </dgm:presLayoutVars>
      </dgm:prSet>
      <dgm:spPr/>
    </dgm:pt>
    <dgm:pt modelId="{44DE50C9-56BD-43B2-8424-DAD32B0610D9}" type="pres">
      <dgm:prSet presAssocID="{09BDDCB8-8159-4AB6-99AF-EFBCC3620FA1}" presName="hierChild2" presStyleCnt="0"/>
      <dgm:spPr/>
    </dgm:pt>
    <dgm:pt modelId="{9F80E1EE-4B2A-4B13-9D20-022CD20E6C77}" type="pres">
      <dgm:prSet presAssocID="{1AFE11E8-4B28-4F39-B1A4-1F70D7F583BE}" presName="hierRoot1" presStyleCnt="0"/>
      <dgm:spPr/>
    </dgm:pt>
    <dgm:pt modelId="{74985EE9-5FEA-494C-9C6E-3E957751E7FD}" type="pres">
      <dgm:prSet presAssocID="{1AFE11E8-4B28-4F39-B1A4-1F70D7F583BE}" presName="composite" presStyleCnt="0"/>
      <dgm:spPr/>
    </dgm:pt>
    <dgm:pt modelId="{26B26F7A-E7AC-4DDB-A38C-06E6F469403E}" type="pres">
      <dgm:prSet presAssocID="{1AFE11E8-4B28-4F39-B1A4-1F70D7F583BE}" presName="background" presStyleLbl="node0" presStyleIdx="2" presStyleCnt="3"/>
      <dgm:spPr/>
    </dgm:pt>
    <dgm:pt modelId="{603625EE-F99B-45E4-80E7-C2FE28A5D550}" type="pres">
      <dgm:prSet presAssocID="{1AFE11E8-4B28-4F39-B1A4-1F70D7F583BE}" presName="text" presStyleLbl="fgAcc0" presStyleIdx="2" presStyleCnt="3">
        <dgm:presLayoutVars>
          <dgm:chPref val="3"/>
        </dgm:presLayoutVars>
      </dgm:prSet>
      <dgm:spPr/>
    </dgm:pt>
    <dgm:pt modelId="{91BF1B65-6C32-4F69-A065-8F1FDA73CF79}" type="pres">
      <dgm:prSet presAssocID="{1AFE11E8-4B28-4F39-B1A4-1F70D7F583BE}" presName="hierChild2" presStyleCnt="0"/>
      <dgm:spPr/>
    </dgm:pt>
  </dgm:ptLst>
  <dgm:cxnLst>
    <dgm:cxn modelId="{5E65AB9F-84B1-45A7-805C-213FAE5DB5B5}" srcId="{6D01249A-0FA3-4051-AF4D-2937E3F52F09}" destId="{1AFE11E8-4B28-4F39-B1A4-1F70D7F583BE}" srcOrd="2" destOrd="0" parTransId="{0EC1D176-BDAC-41B1-BA8F-96FFF0EC5B91}" sibTransId="{7471B0F8-05E7-4C02-8EBD-DD5257F4E432}"/>
    <dgm:cxn modelId="{65C0A8A0-CFE4-47B3-AF74-3F404ED0877C}" type="presOf" srcId="{6D01249A-0FA3-4051-AF4D-2937E3F52F09}" destId="{FAB0E778-A521-490C-A04A-DE0A64E301C8}" srcOrd="0" destOrd="0" presId="urn:microsoft.com/office/officeart/2005/8/layout/hierarchy1"/>
    <dgm:cxn modelId="{5B9F2FA9-8DBF-4062-A89B-0A42C2ED6CF7}" type="presOf" srcId="{1AFE11E8-4B28-4F39-B1A4-1F70D7F583BE}" destId="{603625EE-F99B-45E4-80E7-C2FE28A5D550}" srcOrd="0" destOrd="0" presId="urn:microsoft.com/office/officeart/2005/8/layout/hierarchy1"/>
    <dgm:cxn modelId="{49C3B4B7-A359-4BCA-A809-5296C13C1C18}" type="presOf" srcId="{09BDDCB8-8159-4AB6-99AF-EFBCC3620FA1}" destId="{CFBBC48D-0FBA-49BD-A40B-5061B67AFE37}" srcOrd="0" destOrd="0" presId="urn:microsoft.com/office/officeart/2005/8/layout/hierarchy1"/>
    <dgm:cxn modelId="{08C98BC7-7C30-42DD-8C94-562CDC106CC3}" srcId="{6D01249A-0FA3-4051-AF4D-2937E3F52F09}" destId="{09BDDCB8-8159-4AB6-99AF-EFBCC3620FA1}" srcOrd="1" destOrd="0" parTransId="{B1F26DD2-F91F-4F6F-AEDB-00C0B43554E8}" sibTransId="{A99EEFEF-7162-40A3-AE69-9C1235E2986D}"/>
    <dgm:cxn modelId="{5F0763EE-A129-4A67-9510-9135BAD35A0F}" srcId="{6D01249A-0FA3-4051-AF4D-2937E3F52F09}" destId="{47E24DD6-59E8-4892-A837-E11A0C622344}" srcOrd="0" destOrd="0" parTransId="{42AE1A3E-5041-4B8A-AE04-781688E4B4D7}" sibTransId="{8F3C2016-4A8B-4937-9229-E45F9C1EBD60}"/>
    <dgm:cxn modelId="{BF41D0F4-AB66-42B6-BAA1-438ED9AA6B17}" type="presOf" srcId="{47E24DD6-59E8-4892-A837-E11A0C622344}" destId="{FFDEDC52-1CDD-4401-B442-5B0FDE2B3951}" srcOrd="0" destOrd="0" presId="urn:microsoft.com/office/officeart/2005/8/layout/hierarchy1"/>
    <dgm:cxn modelId="{72D74AC5-94D6-4143-BA39-27C693D1592C}" type="presParOf" srcId="{FAB0E778-A521-490C-A04A-DE0A64E301C8}" destId="{53CF04DB-EA98-4313-95FF-2A5109C46722}" srcOrd="0" destOrd="0" presId="urn:microsoft.com/office/officeart/2005/8/layout/hierarchy1"/>
    <dgm:cxn modelId="{AC301D6B-F851-4CC1-8F1F-393F3AA37E4F}" type="presParOf" srcId="{53CF04DB-EA98-4313-95FF-2A5109C46722}" destId="{C1FA8A2C-E2ED-46D6-BAA6-06D1528368FB}" srcOrd="0" destOrd="0" presId="urn:microsoft.com/office/officeart/2005/8/layout/hierarchy1"/>
    <dgm:cxn modelId="{8FD27C6A-4FCD-4868-9C5B-6756FC390385}" type="presParOf" srcId="{C1FA8A2C-E2ED-46D6-BAA6-06D1528368FB}" destId="{3E9CEC92-48E6-44FC-ACB5-CB5C1C2D1478}" srcOrd="0" destOrd="0" presId="urn:microsoft.com/office/officeart/2005/8/layout/hierarchy1"/>
    <dgm:cxn modelId="{B9261FDE-6B56-4075-A8D1-4DF4498AC8FA}" type="presParOf" srcId="{C1FA8A2C-E2ED-46D6-BAA6-06D1528368FB}" destId="{FFDEDC52-1CDD-4401-B442-5B0FDE2B3951}" srcOrd="1" destOrd="0" presId="urn:microsoft.com/office/officeart/2005/8/layout/hierarchy1"/>
    <dgm:cxn modelId="{218F7DAE-DB97-4844-9BB4-FCA93512910D}" type="presParOf" srcId="{53CF04DB-EA98-4313-95FF-2A5109C46722}" destId="{EA32D6EF-4207-4A4B-837B-14B34318097D}" srcOrd="1" destOrd="0" presId="urn:microsoft.com/office/officeart/2005/8/layout/hierarchy1"/>
    <dgm:cxn modelId="{DECDBB5D-7D2D-4B77-83A7-E7AF8B910967}" type="presParOf" srcId="{FAB0E778-A521-490C-A04A-DE0A64E301C8}" destId="{0FEA9EE8-47E2-4759-A2B8-928F0F39DDBD}" srcOrd="1" destOrd="0" presId="urn:microsoft.com/office/officeart/2005/8/layout/hierarchy1"/>
    <dgm:cxn modelId="{ECB8959D-AB4F-4121-94F4-A4581CB4BCAB}" type="presParOf" srcId="{0FEA9EE8-47E2-4759-A2B8-928F0F39DDBD}" destId="{3AC52F15-3ACA-4556-8A55-F678E2E18021}" srcOrd="0" destOrd="0" presId="urn:microsoft.com/office/officeart/2005/8/layout/hierarchy1"/>
    <dgm:cxn modelId="{12FBC65E-073E-40BF-A61B-101D36B9671A}" type="presParOf" srcId="{3AC52F15-3ACA-4556-8A55-F678E2E18021}" destId="{C3F7E779-6F5D-46C8-A976-EE98F3DE7C85}" srcOrd="0" destOrd="0" presId="urn:microsoft.com/office/officeart/2005/8/layout/hierarchy1"/>
    <dgm:cxn modelId="{77511CD0-847D-47E7-AEC4-7D7D9503F45B}" type="presParOf" srcId="{3AC52F15-3ACA-4556-8A55-F678E2E18021}" destId="{CFBBC48D-0FBA-49BD-A40B-5061B67AFE37}" srcOrd="1" destOrd="0" presId="urn:microsoft.com/office/officeart/2005/8/layout/hierarchy1"/>
    <dgm:cxn modelId="{40B3E9C3-F96E-4827-A0A7-DE150C85D1BC}" type="presParOf" srcId="{0FEA9EE8-47E2-4759-A2B8-928F0F39DDBD}" destId="{44DE50C9-56BD-43B2-8424-DAD32B0610D9}" srcOrd="1" destOrd="0" presId="urn:microsoft.com/office/officeart/2005/8/layout/hierarchy1"/>
    <dgm:cxn modelId="{9D4C07C8-CF5D-4DBF-8525-3816BF143B28}" type="presParOf" srcId="{FAB0E778-A521-490C-A04A-DE0A64E301C8}" destId="{9F80E1EE-4B2A-4B13-9D20-022CD20E6C77}" srcOrd="2" destOrd="0" presId="urn:microsoft.com/office/officeart/2005/8/layout/hierarchy1"/>
    <dgm:cxn modelId="{BD25531F-2D40-4222-B339-2642937BB630}" type="presParOf" srcId="{9F80E1EE-4B2A-4B13-9D20-022CD20E6C77}" destId="{74985EE9-5FEA-494C-9C6E-3E957751E7FD}" srcOrd="0" destOrd="0" presId="urn:microsoft.com/office/officeart/2005/8/layout/hierarchy1"/>
    <dgm:cxn modelId="{75BB1A71-C9B8-4AB7-AC88-A753ED1942F7}" type="presParOf" srcId="{74985EE9-5FEA-494C-9C6E-3E957751E7FD}" destId="{26B26F7A-E7AC-4DDB-A38C-06E6F469403E}" srcOrd="0" destOrd="0" presId="urn:microsoft.com/office/officeart/2005/8/layout/hierarchy1"/>
    <dgm:cxn modelId="{4BEF514E-E699-43B7-B48F-8AA7036EF824}" type="presParOf" srcId="{74985EE9-5FEA-494C-9C6E-3E957751E7FD}" destId="{603625EE-F99B-45E4-80E7-C2FE28A5D550}" srcOrd="1" destOrd="0" presId="urn:microsoft.com/office/officeart/2005/8/layout/hierarchy1"/>
    <dgm:cxn modelId="{17D026CA-7E82-41FE-BCF7-8C6038817939}" type="presParOf" srcId="{9F80E1EE-4B2A-4B13-9D20-022CD20E6C77}" destId="{91BF1B65-6C32-4F69-A065-8F1FDA73CF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02C378-39AC-4CAD-BA11-0DE746C9459A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81831B-D474-41A2-ADA5-E0E43405A19D}">
      <dgm:prSet/>
      <dgm:spPr/>
      <dgm:t>
        <a:bodyPr/>
        <a:lstStyle/>
        <a:p>
          <a:r>
            <a:rPr lang="pt-BR" dirty="0"/>
            <a:t>História familiar  &lt; 55 (M) ou &lt; 65 (F)</a:t>
          </a:r>
          <a:endParaRPr lang="en-US" dirty="0"/>
        </a:p>
      </dgm:t>
    </dgm:pt>
    <dgm:pt modelId="{408F8F49-A354-4853-87CF-756A39FBDB58}" type="parTrans" cxnId="{21CD9D70-F4A2-4900-92EE-3BE8E2EEDAB3}">
      <dgm:prSet/>
      <dgm:spPr/>
      <dgm:t>
        <a:bodyPr/>
        <a:lstStyle/>
        <a:p>
          <a:endParaRPr lang="en-US"/>
        </a:p>
      </dgm:t>
    </dgm:pt>
    <dgm:pt modelId="{88E910B0-AF83-4912-8795-CEBF522C16D7}" type="sibTrans" cxnId="{21CD9D70-F4A2-4900-92EE-3BE8E2EEDAB3}">
      <dgm:prSet/>
      <dgm:spPr/>
      <dgm:t>
        <a:bodyPr/>
        <a:lstStyle/>
        <a:p>
          <a:endParaRPr lang="en-US"/>
        </a:p>
      </dgm:t>
    </dgm:pt>
    <dgm:pt modelId="{9EE8EFA2-E5C4-4E5E-84C1-BBC03FE8E5E8}">
      <dgm:prSet/>
      <dgm:spPr/>
      <dgm:t>
        <a:bodyPr/>
        <a:lstStyle/>
        <a:p>
          <a:r>
            <a:rPr lang="pt-BR" dirty="0"/>
            <a:t>Tabagismo   </a:t>
          </a:r>
          <a:endParaRPr lang="en-US" dirty="0"/>
        </a:p>
      </dgm:t>
    </dgm:pt>
    <dgm:pt modelId="{5BF6916E-6323-49BD-845F-4021A6246068}" type="parTrans" cxnId="{2A340DB5-3F47-456C-AEB1-42DA155835C1}">
      <dgm:prSet/>
      <dgm:spPr/>
      <dgm:t>
        <a:bodyPr/>
        <a:lstStyle/>
        <a:p>
          <a:endParaRPr lang="en-US"/>
        </a:p>
      </dgm:t>
    </dgm:pt>
    <dgm:pt modelId="{3063E420-CAE3-4134-A389-CF60C02EA09F}" type="sibTrans" cxnId="{2A340DB5-3F47-456C-AEB1-42DA155835C1}">
      <dgm:prSet/>
      <dgm:spPr/>
      <dgm:t>
        <a:bodyPr/>
        <a:lstStyle/>
        <a:p>
          <a:endParaRPr lang="en-US"/>
        </a:p>
      </dgm:t>
    </dgm:pt>
    <dgm:pt modelId="{03B39AC2-11E6-434D-BEC9-8D10AB1154AB}">
      <dgm:prSet/>
      <dgm:spPr/>
      <dgm:t>
        <a:bodyPr/>
        <a:lstStyle/>
        <a:p>
          <a:r>
            <a:rPr lang="pt-BR"/>
            <a:t>HAS</a:t>
          </a:r>
          <a:endParaRPr lang="en-US"/>
        </a:p>
      </dgm:t>
    </dgm:pt>
    <dgm:pt modelId="{3A9FC2D5-0D3B-4C60-B40D-411728DB6FE2}" type="parTrans" cxnId="{C192F5A5-F61E-42C7-A15B-00ADC9E2BC9C}">
      <dgm:prSet/>
      <dgm:spPr/>
      <dgm:t>
        <a:bodyPr/>
        <a:lstStyle/>
        <a:p>
          <a:endParaRPr lang="en-US"/>
        </a:p>
      </dgm:t>
    </dgm:pt>
    <dgm:pt modelId="{8BE0F632-EA7A-4F97-A628-FBA5A79312A8}" type="sibTrans" cxnId="{C192F5A5-F61E-42C7-A15B-00ADC9E2BC9C}">
      <dgm:prSet/>
      <dgm:spPr/>
      <dgm:t>
        <a:bodyPr/>
        <a:lstStyle/>
        <a:p>
          <a:endParaRPr lang="en-US"/>
        </a:p>
      </dgm:t>
    </dgm:pt>
    <dgm:pt modelId="{73F5FEE0-D537-4D0B-9519-AF60AA797754}">
      <dgm:prSet/>
      <dgm:spPr/>
      <dgm:t>
        <a:bodyPr/>
        <a:lstStyle/>
        <a:p>
          <a:r>
            <a:rPr lang="pt-BR" dirty="0"/>
            <a:t>Dislipidemia </a:t>
          </a:r>
          <a:endParaRPr lang="en-US" dirty="0"/>
        </a:p>
      </dgm:t>
    </dgm:pt>
    <dgm:pt modelId="{AEA458D2-63BE-418A-BE78-8C617E8EE575}" type="parTrans" cxnId="{10440E02-BFCA-41B2-B3C6-898FD80210E0}">
      <dgm:prSet/>
      <dgm:spPr/>
      <dgm:t>
        <a:bodyPr/>
        <a:lstStyle/>
        <a:p>
          <a:endParaRPr lang="en-US"/>
        </a:p>
      </dgm:t>
    </dgm:pt>
    <dgm:pt modelId="{B6ECEF07-408F-48E9-B539-4B3142D49E1B}" type="sibTrans" cxnId="{10440E02-BFCA-41B2-B3C6-898FD80210E0}">
      <dgm:prSet/>
      <dgm:spPr/>
      <dgm:t>
        <a:bodyPr/>
        <a:lstStyle/>
        <a:p>
          <a:endParaRPr lang="en-US"/>
        </a:p>
      </dgm:t>
    </dgm:pt>
    <dgm:pt modelId="{C67988D9-46FD-45CD-BE4C-56379718A443}">
      <dgm:prSet/>
      <dgm:spPr/>
      <dgm:t>
        <a:bodyPr/>
        <a:lstStyle/>
        <a:p>
          <a:r>
            <a:rPr lang="pt-BR" dirty="0"/>
            <a:t>Glicemia alterada  (&gt; 100 mg/</a:t>
          </a:r>
          <a:r>
            <a:rPr lang="pt-BR" dirty="0" err="1"/>
            <a:t>dL</a:t>
          </a:r>
          <a:r>
            <a:rPr lang="pt-BR" dirty="0"/>
            <a:t> 2 X)</a:t>
          </a:r>
          <a:endParaRPr lang="en-US" dirty="0"/>
        </a:p>
      </dgm:t>
    </dgm:pt>
    <dgm:pt modelId="{718903CD-B3C4-4121-B72A-9713C26F8E7C}" type="parTrans" cxnId="{29709FA4-3676-49E3-BB11-049C8401C66B}">
      <dgm:prSet/>
      <dgm:spPr/>
      <dgm:t>
        <a:bodyPr/>
        <a:lstStyle/>
        <a:p>
          <a:endParaRPr lang="en-US"/>
        </a:p>
      </dgm:t>
    </dgm:pt>
    <dgm:pt modelId="{8E8952B8-17E6-4C73-942C-8BD3A323FD06}" type="sibTrans" cxnId="{29709FA4-3676-49E3-BB11-049C8401C66B}">
      <dgm:prSet/>
      <dgm:spPr/>
      <dgm:t>
        <a:bodyPr/>
        <a:lstStyle/>
        <a:p>
          <a:endParaRPr lang="en-US"/>
        </a:p>
      </dgm:t>
    </dgm:pt>
    <dgm:pt modelId="{44BD8CF2-FD71-4D8D-9CD6-82BA9DB8B106}">
      <dgm:prSet/>
      <dgm:spPr/>
      <dgm:t>
        <a:bodyPr/>
        <a:lstStyle/>
        <a:p>
          <a:r>
            <a:rPr lang="pt-BR" dirty="0"/>
            <a:t>Obesidade  [IMC &gt; 30 ou CA &gt; 102 cm (M) e 88 cm (F)</a:t>
          </a:r>
          <a:endParaRPr lang="en-US" dirty="0"/>
        </a:p>
      </dgm:t>
    </dgm:pt>
    <dgm:pt modelId="{E3132BBE-81FB-46A5-80EA-DBF15C6E9DF5}" type="parTrans" cxnId="{B0573BB1-459B-4727-8E24-06CC73B56051}">
      <dgm:prSet/>
      <dgm:spPr/>
      <dgm:t>
        <a:bodyPr/>
        <a:lstStyle/>
        <a:p>
          <a:endParaRPr lang="en-US"/>
        </a:p>
      </dgm:t>
    </dgm:pt>
    <dgm:pt modelId="{82A8203A-F027-4E86-B5CD-C37CE2649FE7}" type="sibTrans" cxnId="{B0573BB1-459B-4727-8E24-06CC73B56051}">
      <dgm:prSet/>
      <dgm:spPr/>
      <dgm:t>
        <a:bodyPr/>
        <a:lstStyle/>
        <a:p>
          <a:endParaRPr lang="en-US"/>
        </a:p>
      </dgm:t>
    </dgm:pt>
    <dgm:pt modelId="{87B4F0B0-6098-43C7-A4AC-82D6A4A202CA}">
      <dgm:prSet/>
      <dgm:spPr/>
      <dgm:t>
        <a:bodyPr/>
        <a:lstStyle/>
        <a:p>
          <a:r>
            <a:rPr lang="pt-BR"/>
            <a:t>Sedentarismo</a:t>
          </a:r>
          <a:endParaRPr lang="en-US"/>
        </a:p>
      </dgm:t>
    </dgm:pt>
    <dgm:pt modelId="{D0D6F69C-4AAD-49B9-923F-BBF9E5023474}" type="parTrans" cxnId="{C5FB7858-D4BE-45EF-9B49-7FB1C5CD3B39}">
      <dgm:prSet/>
      <dgm:spPr/>
      <dgm:t>
        <a:bodyPr/>
        <a:lstStyle/>
        <a:p>
          <a:endParaRPr lang="en-US"/>
        </a:p>
      </dgm:t>
    </dgm:pt>
    <dgm:pt modelId="{349DE7E7-22BE-4E7E-A890-9219BF580CE0}" type="sibTrans" cxnId="{C5FB7858-D4BE-45EF-9B49-7FB1C5CD3B39}">
      <dgm:prSet/>
      <dgm:spPr/>
      <dgm:t>
        <a:bodyPr/>
        <a:lstStyle/>
        <a:p>
          <a:endParaRPr lang="en-US"/>
        </a:p>
      </dgm:t>
    </dgm:pt>
    <dgm:pt modelId="{9C58913E-2DFD-4DE8-8BF5-5A59453A4365}">
      <dgm:prSet/>
      <dgm:spPr/>
      <dgm:t>
        <a:bodyPr/>
        <a:lstStyle/>
        <a:p>
          <a:r>
            <a:rPr lang="pt-BR" b="0" dirty="0" err="1"/>
            <a:t>Obs</a:t>
          </a:r>
          <a:r>
            <a:rPr lang="pt-BR" b="0" dirty="0"/>
            <a:t>: HDL colesterol &gt; 60 mg/</a:t>
          </a:r>
          <a:r>
            <a:rPr lang="pt-BR" b="0" dirty="0" err="1"/>
            <a:t>dL</a:t>
          </a:r>
          <a:r>
            <a:rPr lang="pt-BR" b="0" dirty="0"/>
            <a:t> (fator de risco negativo)</a:t>
          </a:r>
          <a:endParaRPr lang="en-US" b="0" dirty="0"/>
        </a:p>
      </dgm:t>
    </dgm:pt>
    <dgm:pt modelId="{8AB6312E-F5A2-4746-A656-1979F532BC19}" type="parTrans" cxnId="{D3100DDE-3E39-4FE2-86B7-F0DB13E8D526}">
      <dgm:prSet/>
      <dgm:spPr/>
      <dgm:t>
        <a:bodyPr/>
        <a:lstStyle/>
        <a:p>
          <a:endParaRPr lang="en-US"/>
        </a:p>
      </dgm:t>
    </dgm:pt>
    <dgm:pt modelId="{A4124681-136A-4648-891D-052C7DF727E2}" type="sibTrans" cxnId="{D3100DDE-3E39-4FE2-86B7-F0DB13E8D526}">
      <dgm:prSet/>
      <dgm:spPr/>
      <dgm:t>
        <a:bodyPr/>
        <a:lstStyle/>
        <a:p>
          <a:endParaRPr lang="en-US"/>
        </a:p>
      </dgm:t>
    </dgm:pt>
    <dgm:pt modelId="{474AC06C-2D3B-4293-92A6-4EF1F8431086}" type="pres">
      <dgm:prSet presAssocID="{4702C378-39AC-4CAD-BA11-0DE746C9459A}" presName="diagram" presStyleCnt="0">
        <dgm:presLayoutVars>
          <dgm:dir/>
          <dgm:resizeHandles val="exact"/>
        </dgm:presLayoutVars>
      </dgm:prSet>
      <dgm:spPr/>
    </dgm:pt>
    <dgm:pt modelId="{128D91E5-3E26-4B1D-8B2E-A252FA39FA6A}" type="pres">
      <dgm:prSet presAssocID="{1281831B-D474-41A2-ADA5-E0E43405A19D}" presName="node" presStyleLbl="node1" presStyleIdx="0" presStyleCnt="8">
        <dgm:presLayoutVars>
          <dgm:bulletEnabled val="1"/>
        </dgm:presLayoutVars>
      </dgm:prSet>
      <dgm:spPr/>
    </dgm:pt>
    <dgm:pt modelId="{8FD1A594-D4A1-4DAB-9B97-FDC7F12C43BC}" type="pres">
      <dgm:prSet presAssocID="{88E910B0-AF83-4912-8795-CEBF522C16D7}" presName="sibTrans" presStyleCnt="0"/>
      <dgm:spPr/>
    </dgm:pt>
    <dgm:pt modelId="{C04AB54F-DE4B-4E95-90AA-300D5FBB7619}" type="pres">
      <dgm:prSet presAssocID="{9EE8EFA2-E5C4-4E5E-84C1-BBC03FE8E5E8}" presName="node" presStyleLbl="node1" presStyleIdx="1" presStyleCnt="8">
        <dgm:presLayoutVars>
          <dgm:bulletEnabled val="1"/>
        </dgm:presLayoutVars>
      </dgm:prSet>
      <dgm:spPr/>
    </dgm:pt>
    <dgm:pt modelId="{BA8153AB-2FC5-4A48-82C7-9FE06FC91C0F}" type="pres">
      <dgm:prSet presAssocID="{3063E420-CAE3-4134-A389-CF60C02EA09F}" presName="sibTrans" presStyleCnt="0"/>
      <dgm:spPr/>
    </dgm:pt>
    <dgm:pt modelId="{0F5407D5-F82E-45A9-B704-F3CEA56BE911}" type="pres">
      <dgm:prSet presAssocID="{03B39AC2-11E6-434D-BEC9-8D10AB1154AB}" presName="node" presStyleLbl="node1" presStyleIdx="2" presStyleCnt="8">
        <dgm:presLayoutVars>
          <dgm:bulletEnabled val="1"/>
        </dgm:presLayoutVars>
      </dgm:prSet>
      <dgm:spPr/>
    </dgm:pt>
    <dgm:pt modelId="{A316B012-98A6-4CA9-985A-A6E7367B7E00}" type="pres">
      <dgm:prSet presAssocID="{8BE0F632-EA7A-4F97-A628-FBA5A79312A8}" presName="sibTrans" presStyleCnt="0"/>
      <dgm:spPr/>
    </dgm:pt>
    <dgm:pt modelId="{56E8FC6D-DA39-440F-95C5-E194D31B2088}" type="pres">
      <dgm:prSet presAssocID="{73F5FEE0-D537-4D0B-9519-AF60AA797754}" presName="node" presStyleLbl="node1" presStyleIdx="3" presStyleCnt="8">
        <dgm:presLayoutVars>
          <dgm:bulletEnabled val="1"/>
        </dgm:presLayoutVars>
      </dgm:prSet>
      <dgm:spPr/>
    </dgm:pt>
    <dgm:pt modelId="{BA568DD2-CF56-4A2B-A652-81C3EC1840AC}" type="pres">
      <dgm:prSet presAssocID="{B6ECEF07-408F-48E9-B539-4B3142D49E1B}" presName="sibTrans" presStyleCnt="0"/>
      <dgm:spPr/>
    </dgm:pt>
    <dgm:pt modelId="{41F93D47-8858-4EFD-9E3E-6EF1F3B79B01}" type="pres">
      <dgm:prSet presAssocID="{C67988D9-46FD-45CD-BE4C-56379718A443}" presName="node" presStyleLbl="node1" presStyleIdx="4" presStyleCnt="8">
        <dgm:presLayoutVars>
          <dgm:bulletEnabled val="1"/>
        </dgm:presLayoutVars>
      </dgm:prSet>
      <dgm:spPr/>
    </dgm:pt>
    <dgm:pt modelId="{8E5DB51E-7C69-4BD8-B5FF-083E10B6A677}" type="pres">
      <dgm:prSet presAssocID="{8E8952B8-17E6-4C73-942C-8BD3A323FD06}" presName="sibTrans" presStyleCnt="0"/>
      <dgm:spPr/>
    </dgm:pt>
    <dgm:pt modelId="{EB92F753-24BE-452B-8C7E-72DA6699DAB6}" type="pres">
      <dgm:prSet presAssocID="{44BD8CF2-FD71-4D8D-9CD6-82BA9DB8B106}" presName="node" presStyleLbl="node1" presStyleIdx="5" presStyleCnt="8">
        <dgm:presLayoutVars>
          <dgm:bulletEnabled val="1"/>
        </dgm:presLayoutVars>
      </dgm:prSet>
      <dgm:spPr/>
    </dgm:pt>
    <dgm:pt modelId="{8A07FB11-FCA3-4D8D-87C5-0F7092A14F92}" type="pres">
      <dgm:prSet presAssocID="{82A8203A-F027-4E86-B5CD-C37CE2649FE7}" presName="sibTrans" presStyleCnt="0"/>
      <dgm:spPr/>
    </dgm:pt>
    <dgm:pt modelId="{66B42870-16BC-4CE1-84E0-F801B5DF92EE}" type="pres">
      <dgm:prSet presAssocID="{87B4F0B0-6098-43C7-A4AC-82D6A4A202CA}" presName="node" presStyleLbl="node1" presStyleIdx="6" presStyleCnt="8">
        <dgm:presLayoutVars>
          <dgm:bulletEnabled val="1"/>
        </dgm:presLayoutVars>
      </dgm:prSet>
      <dgm:spPr/>
    </dgm:pt>
    <dgm:pt modelId="{3BAADCFB-9594-4A42-BC82-6D4A8790F43F}" type="pres">
      <dgm:prSet presAssocID="{349DE7E7-22BE-4E7E-A890-9219BF580CE0}" presName="sibTrans" presStyleCnt="0"/>
      <dgm:spPr/>
    </dgm:pt>
    <dgm:pt modelId="{DCB17718-C8D1-430B-B92F-BFBC2343AF03}" type="pres">
      <dgm:prSet presAssocID="{9C58913E-2DFD-4DE8-8BF5-5A59453A4365}" presName="node" presStyleLbl="node1" presStyleIdx="7" presStyleCnt="8">
        <dgm:presLayoutVars>
          <dgm:bulletEnabled val="1"/>
        </dgm:presLayoutVars>
      </dgm:prSet>
      <dgm:spPr/>
    </dgm:pt>
  </dgm:ptLst>
  <dgm:cxnLst>
    <dgm:cxn modelId="{10440E02-BFCA-41B2-B3C6-898FD80210E0}" srcId="{4702C378-39AC-4CAD-BA11-0DE746C9459A}" destId="{73F5FEE0-D537-4D0B-9519-AF60AA797754}" srcOrd="3" destOrd="0" parTransId="{AEA458D2-63BE-418A-BE78-8C617E8EE575}" sibTransId="{B6ECEF07-408F-48E9-B539-4B3142D49E1B}"/>
    <dgm:cxn modelId="{BA51F76A-1974-4C25-B51C-E4DDB5ED6E66}" type="presOf" srcId="{1281831B-D474-41A2-ADA5-E0E43405A19D}" destId="{128D91E5-3E26-4B1D-8B2E-A252FA39FA6A}" srcOrd="0" destOrd="0" presId="urn:microsoft.com/office/officeart/2005/8/layout/default"/>
    <dgm:cxn modelId="{21CD9D70-F4A2-4900-92EE-3BE8E2EEDAB3}" srcId="{4702C378-39AC-4CAD-BA11-0DE746C9459A}" destId="{1281831B-D474-41A2-ADA5-E0E43405A19D}" srcOrd="0" destOrd="0" parTransId="{408F8F49-A354-4853-87CF-756A39FBDB58}" sibTransId="{88E910B0-AF83-4912-8795-CEBF522C16D7}"/>
    <dgm:cxn modelId="{F881E654-B736-4173-8753-471494436C6A}" type="presOf" srcId="{9EE8EFA2-E5C4-4E5E-84C1-BBC03FE8E5E8}" destId="{C04AB54F-DE4B-4E95-90AA-300D5FBB7619}" srcOrd="0" destOrd="0" presId="urn:microsoft.com/office/officeart/2005/8/layout/default"/>
    <dgm:cxn modelId="{C5FB7858-D4BE-45EF-9B49-7FB1C5CD3B39}" srcId="{4702C378-39AC-4CAD-BA11-0DE746C9459A}" destId="{87B4F0B0-6098-43C7-A4AC-82D6A4A202CA}" srcOrd="6" destOrd="0" parTransId="{D0D6F69C-4AAD-49B9-923F-BBF9E5023474}" sibTransId="{349DE7E7-22BE-4E7E-A890-9219BF580CE0}"/>
    <dgm:cxn modelId="{C01EAA86-C2B5-43F5-B28C-E01A6E437753}" type="presOf" srcId="{73F5FEE0-D537-4D0B-9519-AF60AA797754}" destId="{56E8FC6D-DA39-440F-95C5-E194D31B2088}" srcOrd="0" destOrd="0" presId="urn:microsoft.com/office/officeart/2005/8/layout/default"/>
    <dgm:cxn modelId="{29709FA4-3676-49E3-BB11-049C8401C66B}" srcId="{4702C378-39AC-4CAD-BA11-0DE746C9459A}" destId="{C67988D9-46FD-45CD-BE4C-56379718A443}" srcOrd="4" destOrd="0" parTransId="{718903CD-B3C4-4121-B72A-9713C26F8E7C}" sibTransId="{8E8952B8-17E6-4C73-942C-8BD3A323FD06}"/>
    <dgm:cxn modelId="{C192F5A5-F61E-42C7-A15B-00ADC9E2BC9C}" srcId="{4702C378-39AC-4CAD-BA11-0DE746C9459A}" destId="{03B39AC2-11E6-434D-BEC9-8D10AB1154AB}" srcOrd="2" destOrd="0" parTransId="{3A9FC2D5-0D3B-4C60-B40D-411728DB6FE2}" sibTransId="{8BE0F632-EA7A-4F97-A628-FBA5A79312A8}"/>
    <dgm:cxn modelId="{E2860CA7-6A1D-4441-8142-CF3D2E7DE260}" type="presOf" srcId="{87B4F0B0-6098-43C7-A4AC-82D6A4A202CA}" destId="{66B42870-16BC-4CE1-84E0-F801B5DF92EE}" srcOrd="0" destOrd="0" presId="urn:microsoft.com/office/officeart/2005/8/layout/default"/>
    <dgm:cxn modelId="{B0573BB1-459B-4727-8E24-06CC73B56051}" srcId="{4702C378-39AC-4CAD-BA11-0DE746C9459A}" destId="{44BD8CF2-FD71-4D8D-9CD6-82BA9DB8B106}" srcOrd="5" destOrd="0" parTransId="{E3132BBE-81FB-46A5-80EA-DBF15C6E9DF5}" sibTransId="{82A8203A-F027-4E86-B5CD-C37CE2649FE7}"/>
    <dgm:cxn modelId="{2A340DB5-3F47-456C-AEB1-42DA155835C1}" srcId="{4702C378-39AC-4CAD-BA11-0DE746C9459A}" destId="{9EE8EFA2-E5C4-4E5E-84C1-BBC03FE8E5E8}" srcOrd="1" destOrd="0" parTransId="{5BF6916E-6323-49BD-845F-4021A6246068}" sibTransId="{3063E420-CAE3-4134-A389-CF60C02EA09F}"/>
    <dgm:cxn modelId="{A654CBB8-1F8D-46CD-A9E3-84F7022EB398}" type="presOf" srcId="{44BD8CF2-FD71-4D8D-9CD6-82BA9DB8B106}" destId="{EB92F753-24BE-452B-8C7E-72DA6699DAB6}" srcOrd="0" destOrd="0" presId="urn:microsoft.com/office/officeart/2005/8/layout/default"/>
    <dgm:cxn modelId="{9581DAC4-C707-47B1-9D21-1736F140179E}" type="presOf" srcId="{4702C378-39AC-4CAD-BA11-0DE746C9459A}" destId="{474AC06C-2D3B-4293-92A6-4EF1F8431086}" srcOrd="0" destOrd="0" presId="urn:microsoft.com/office/officeart/2005/8/layout/default"/>
    <dgm:cxn modelId="{35AC1AC9-7BDB-467C-9A6E-539879CBEEB3}" type="presOf" srcId="{C67988D9-46FD-45CD-BE4C-56379718A443}" destId="{41F93D47-8858-4EFD-9E3E-6EF1F3B79B01}" srcOrd="0" destOrd="0" presId="urn:microsoft.com/office/officeart/2005/8/layout/default"/>
    <dgm:cxn modelId="{D3100DDE-3E39-4FE2-86B7-F0DB13E8D526}" srcId="{4702C378-39AC-4CAD-BA11-0DE746C9459A}" destId="{9C58913E-2DFD-4DE8-8BF5-5A59453A4365}" srcOrd="7" destOrd="0" parTransId="{8AB6312E-F5A2-4746-A656-1979F532BC19}" sibTransId="{A4124681-136A-4648-891D-052C7DF727E2}"/>
    <dgm:cxn modelId="{6B4161E0-D111-48E1-B2C5-02995822A6FE}" type="presOf" srcId="{03B39AC2-11E6-434D-BEC9-8D10AB1154AB}" destId="{0F5407D5-F82E-45A9-B704-F3CEA56BE911}" srcOrd="0" destOrd="0" presId="urn:microsoft.com/office/officeart/2005/8/layout/default"/>
    <dgm:cxn modelId="{6893D6E6-08B4-4744-805C-92B0DBE9DE75}" type="presOf" srcId="{9C58913E-2DFD-4DE8-8BF5-5A59453A4365}" destId="{DCB17718-C8D1-430B-B92F-BFBC2343AF03}" srcOrd="0" destOrd="0" presId="urn:microsoft.com/office/officeart/2005/8/layout/default"/>
    <dgm:cxn modelId="{965AAD62-BDCF-4116-B2C3-9C294961859D}" type="presParOf" srcId="{474AC06C-2D3B-4293-92A6-4EF1F8431086}" destId="{128D91E5-3E26-4B1D-8B2E-A252FA39FA6A}" srcOrd="0" destOrd="0" presId="urn:microsoft.com/office/officeart/2005/8/layout/default"/>
    <dgm:cxn modelId="{C67FEB9F-8074-4901-9C72-F5B05E8250BD}" type="presParOf" srcId="{474AC06C-2D3B-4293-92A6-4EF1F8431086}" destId="{8FD1A594-D4A1-4DAB-9B97-FDC7F12C43BC}" srcOrd="1" destOrd="0" presId="urn:microsoft.com/office/officeart/2005/8/layout/default"/>
    <dgm:cxn modelId="{3BBAC18C-C47C-4D9B-9CA6-98B39F773C56}" type="presParOf" srcId="{474AC06C-2D3B-4293-92A6-4EF1F8431086}" destId="{C04AB54F-DE4B-4E95-90AA-300D5FBB7619}" srcOrd="2" destOrd="0" presId="urn:microsoft.com/office/officeart/2005/8/layout/default"/>
    <dgm:cxn modelId="{EAB98466-25FC-4275-A1F6-DA3ADF326CDD}" type="presParOf" srcId="{474AC06C-2D3B-4293-92A6-4EF1F8431086}" destId="{BA8153AB-2FC5-4A48-82C7-9FE06FC91C0F}" srcOrd="3" destOrd="0" presId="urn:microsoft.com/office/officeart/2005/8/layout/default"/>
    <dgm:cxn modelId="{0AE09CEE-67E7-48F7-83E4-58E11A928198}" type="presParOf" srcId="{474AC06C-2D3B-4293-92A6-4EF1F8431086}" destId="{0F5407D5-F82E-45A9-B704-F3CEA56BE911}" srcOrd="4" destOrd="0" presId="urn:microsoft.com/office/officeart/2005/8/layout/default"/>
    <dgm:cxn modelId="{5D7E42CC-1252-4007-BFC8-5A64918ECEE2}" type="presParOf" srcId="{474AC06C-2D3B-4293-92A6-4EF1F8431086}" destId="{A316B012-98A6-4CA9-985A-A6E7367B7E00}" srcOrd="5" destOrd="0" presId="urn:microsoft.com/office/officeart/2005/8/layout/default"/>
    <dgm:cxn modelId="{E932208F-3F1D-4489-B3CE-18991A6D2AFB}" type="presParOf" srcId="{474AC06C-2D3B-4293-92A6-4EF1F8431086}" destId="{56E8FC6D-DA39-440F-95C5-E194D31B2088}" srcOrd="6" destOrd="0" presId="urn:microsoft.com/office/officeart/2005/8/layout/default"/>
    <dgm:cxn modelId="{6F7580DA-632E-4B3E-BFCD-936E25918528}" type="presParOf" srcId="{474AC06C-2D3B-4293-92A6-4EF1F8431086}" destId="{BA568DD2-CF56-4A2B-A652-81C3EC1840AC}" srcOrd="7" destOrd="0" presId="urn:microsoft.com/office/officeart/2005/8/layout/default"/>
    <dgm:cxn modelId="{A0EC4149-EEC9-419E-B474-CEF3EE110E63}" type="presParOf" srcId="{474AC06C-2D3B-4293-92A6-4EF1F8431086}" destId="{41F93D47-8858-4EFD-9E3E-6EF1F3B79B01}" srcOrd="8" destOrd="0" presId="urn:microsoft.com/office/officeart/2005/8/layout/default"/>
    <dgm:cxn modelId="{53151692-6410-48AB-A09E-8DCDA2722698}" type="presParOf" srcId="{474AC06C-2D3B-4293-92A6-4EF1F8431086}" destId="{8E5DB51E-7C69-4BD8-B5FF-083E10B6A677}" srcOrd="9" destOrd="0" presId="urn:microsoft.com/office/officeart/2005/8/layout/default"/>
    <dgm:cxn modelId="{5DDECA18-991D-45C2-9C69-06B2BF87D58C}" type="presParOf" srcId="{474AC06C-2D3B-4293-92A6-4EF1F8431086}" destId="{EB92F753-24BE-452B-8C7E-72DA6699DAB6}" srcOrd="10" destOrd="0" presId="urn:microsoft.com/office/officeart/2005/8/layout/default"/>
    <dgm:cxn modelId="{50218CA8-FABA-4A42-86A8-39C6B29E34B4}" type="presParOf" srcId="{474AC06C-2D3B-4293-92A6-4EF1F8431086}" destId="{8A07FB11-FCA3-4D8D-87C5-0F7092A14F92}" srcOrd="11" destOrd="0" presId="urn:microsoft.com/office/officeart/2005/8/layout/default"/>
    <dgm:cxn modelId="{43F43DA3-E595-4DE3-8DF9-405A0226109E}" type="presParOf" srcId="{474AC06C-2D3B-4293-92A6-4EF1F8431086}" destId="{66B42870-16BC-4CE1-84E0-F801B5DF92EE}" srcOrd="12" destOrd="0" presId="urn:microsoft.com/office/officeart/2005/8/layout/default"/>
    <dgm:cxn modelId="{A7C6937C-FA80-4D72-AFE0-8725145E8BA7}" type="presParOf" srcId="{474AC06C-2D3B-4293-92A6-4EF1F8431086}" destId="{3BAADCFB-9594-4A42-BC82-6D4A8790F43F}" srcOrd="13" destOrd="0" presId="urn:microsoft.com/office/officeart/2005/8/layout/default"/>
    <dgm:cxn modelId="{A9E73E85-856B-4969-AA36-E781E493EDD0}" type="presParOf" srcId="{474AC06C-2D3B-4293-92A6-4EF1F8431086}" destId="{DCB17718-C8D1-430B-B92F-BFBC2343AF03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41E754-3CCE-4E3C-AB66-A9EEF440E71C}" type="doc">
      <dgm:prSet loTypeId="urn:microsoft.com/office/officeart/2005/8/layout/vList2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B96DC9C-CDC1-47DC-8DD5-14FEF5A8217E}">
      <dgm:prSet/>
      <dgm:spPr/>
      <dgm:t>
        <a:bodyPr/>
        <a:lstStyle/>
        <a:p>
          <a:r>
            <a:rPr lang="pt-BR"/>
            <a:t>Dor ou desconforto no tórax</a:t>
          </a:r>
          <a:endParaRPr lang="en-US"/>
        </a:p>
      </dgm:t>
    </dgm:pt>
    <dgm:pt modelId="{FBD2F89F-697C-41F6-841F-E31D2C557A06}" type="parTrans" cxnId="{C4246150-3282-4217-B056-A361350F4E50}">
      <dgm:prSet/>
      <dgm:spPr/>
      <dgm:t>
        <a:bodyPr/>
        <a:lstStyle/>
        <a:p>
          <a:endParaRPr lang="en-US"/>
        </a:p>
      </dgm:t>
    </dgm:pt>
    <dgm:pt modelId="{2EB905AB-917E-4E2A-A27A-A7B5B0E129D3}" type="sibTrans" cxnId="{C4246150-3282-4217-B056-A361350F4E50}">
      <dgm:prSet/>
      <dgm:spPr/>
      <dgm:t>
        <a:bodyPr/>
        <a:lstStyle/>
        <a:p>
          <a:endParaRPr lang="en-US"/>
        </a:p>
      </dgm:t>
    </dgm:pt>
    <dgm:pt modelId="{C0BF467E-E1CF-4A25-A5AF-B39CE31FEF28}">
      <dgm:prSet/>
      <dgm:spPr/>
      <dgm:t>
        <a:bodyPr/>
        <a:lstStyle/>
        <a:p>
          <a:r>
            <a:rPr lang="pt-BR"/>
            <a:t>Dispnéia em repouso ou esforço leve</a:t>
          </a:r>
          <a:endParaRPr lang="en-US"/>
        </a:p>
      </dgm:t>
    </dgm:pt>
    <dgm:pt modelId="{3D8DF29F-C5E7-478C-A48E-7BB265D2838D}" type="parTrans" cxnId="{1F9D259C-271F-48D1-8945-1DFCB2E29090}">
      <dgm:prSet/>
      <dgm:spPr/>
      <dgm:t>
        <a:bodyPr/>
        <a:lstStyle/>
        <a:p>
          <a:endParaRPr lang="en-US"/>
        </a:p>
      </dgm:t>
    </dgm:pt>
    <dgm:pt modelId="{9028371F-2B63-480B-9D46-A4E025B5C284}" type="sibTrans" cxnId="{1F9D259C-271F-48D1-8945-1DFCB2E29090}">
      <dgm:prSet/>
      <dgm:spPr/>
      <dgm:t>
        <a:bodyPr/>
        <a:lstStyle/>
        <a:p>
          <a:endParaRPr lang="en-US"/>
        </a:p>
      </dgm:t>
    </dgm:pt>
    <dgm:pt modelId="{26CF7EA3-42A0-4459-9FA8-9B2EAE36B349}">
      <dgm:prSet/>
      <dgm:spPr/>
      <dgm:t>
        <a:bodyPr/>
        <a:lstStyle/>
        <a:p>
          <a:r>
            <a:rPr lang="pt-BR"/>
            <a:t>Síncope ou tontura</a:t>
          </a:r>
          <a:endParaRPr lang="en-US"/>
        </a:p>
      </dgm:t>
    </dgm:pt>
    <dgm:pt modelId="{64F33CED-4483-4151-9686-F9B6206189F7}" type="parTrans" cxnId="{01267456-6890-4FEE-A763-6A4421134937}">
      <dgm:prSet/>
      <dgm:spPr/>
      <dgm:t>
        <a:bodyPr/>
        <a:lstStyle/>
        <a:p>
          <a:endParaRPr lang="en-US"/>
        </a:p>
      </dgm:t>
    </dgm:pt>
    <dgm:pt modelId="{F44A372C-2115-45F5-A281-511983C768A5}" type="sibTrans" cxnId="{01267456-6890-4FEE-A763-6A4421134937}">
      <dgm:prSet/>
      <dgm:spPr/>
      <dgm:t>
        <a:bodyPr/>
        <a:lstStyle/>
        <a:p>
          <a:endParaRPr lang="en-US"/>
        </a:p>
      </dgm:t>
    </dgm:pt>
    <dgm:pt modelId="{AED91C3C-A2C3-4AC8-8B0B-F94FDD5D1554}">
      <dgm:prSet/>
      <dgm:spPr/>
      <dgm:t>
        <a:bodyPr/>
        <a:lstStyle/>
        <a:p>
          <a:r>
            <a:rPr lang="pt-BR"/>
            <a:t>Ortopnéia ou dispneia paroxística noturna</a:t>
          </a:r>
          <a:endParaRPr lang="en-US"/>
        </a:p>
      </dgm:t>
    </dgm:pt>
    <dgm:pt modelId="{F7E4279D-3E2D-41BB-ABC3-10FB7F187188}" type="parTrans" cxnId="{91D388D4-ACB1-4A00-BF49-71A36B91D8D6}">
      <dgm:prSet/>
      <dgm:spPr/>
      <dgm:t>
        <a:bodyPr/>
        <a:lstStyle/>
        <a:p>
          <a:endParaRPr lang="en-US"/>
        </a:p>
      </dgm:t>
    </dgm:pt>
    <dgm:pt modelId="{F22314C9-C9FF-45A1-B098-CB985B0F969F}" type="sibTrans" cxnId="{91D388D4-ACB1-4A00-BF49-71A36B91D8D6}">
      <dgm:prSet/>
      <dgm:spPr/>
      <dgm:t>
        <a:bodyPr/>
        <a:lstStyle/>
        <a:p>
          <a:endParaRPr lang="en-US"/>
        </a:p>
      </dgm:t>
    </dgm:pt>
    <dgm:pt modelId="{45F1D03E-4582-40FC-BC77-83BC5E9F92E7}">
      <dgm:prSet/>
      <dgm:spPr/>
      <dgm:t>
        <a:bodyPr/>
        <a:lstStyle/>
        <a:p>
          <a:r>
            <a:rPr lang="pt-BR"/>
            <a:t>Edema nos tornozelos</a:t>
          </a:r>
          <a:endParaRPr lang="en-US"/>
        </a:p>
      </dgm:t>
    </dgm:pt>
    <dgm:pt modelId="{0E2C07EC-5032-453D-A9C2-A82A71CC3EF7}" type="parTrans" cxnId="{3E9CA863-3C4D-4068-AD43-0B8D1EB07A6B}">
      <dgm:prSet/>
      <dgm:spPr/>
      <dgm:t>
        <a:bodyPr/>
        <a:lstStyle/>
        <a:p>
          <a:endParaRPr lang="en-US"/>
        </a:p>
      </dgm:t>
    </dgm:pt>
    <dgm:pt modelId="{6A039C86-8BF2-4D1F-B50C-A55D7F0EE8C5}" type="sibTrans" cxnId="{3E9CA863-3C4D-4068-AD43-0B8D1EB07A6B}">
      <dgm:prSet/>
      <dgm:spPr/>
      <dgm:t>
        <a:bodyPr/>
        <a:lstStyle/>
        <a:p>
          <a:endParaRPr lang="en-US"/>
        </a:p>
      </dgm:t>
    </dgm:pt>
    <dgm:pt modelId="{B5C7D098-08B9-44FA-A1C6-C5F066358FA6}">
      <dgm:prSet/>
      <dgm:spPr/>
      <dgm:t>
        <a:bodyPr/>
        <a:lstStyle/>
        <a:p>
          <a:r>
            <a:rPr lang="pt-BR"/>
            <a:t>Palpitações</a:t>
          </a:r>
          <a:endParaRPr lang="en-US"/>
        </a:p>
      </dgm:t>
    </dgm:pt>
    <dgm:pt modelId="{0079546A-0DDD-4D9E-A184-A98F83CB1C62}" type="parTrans" cxnId="{C3135EE0-EFAD-494E-9258-6D7C413807E7}">
      <dgm:prSet/>
      <dgm:spPr/>
      <dgm:t>
        <a:bodyPr/>
        <a:lstStyle/>
        <a:p>
          <a:endParaRPr lang="en-US"/>
        </a:p>
      </dgm:t>
    </dgm:pt>
    <dgm:pt modelId="{A65FB39E-8117-443B-833A-3632A33F28D7}" type="sibTrans" cxnId="{C3135EE0-EFAD-494E-9258-6D7C413807E7}">
      <dgm:prSet/>
      <dgm:spPr/>
      <dgm:t>
        <a:bodyPr/>
        <a:lstStyle/>
        <a:p>
          <a:endParaRPr lang="en-US"/>
        </a:p>
      </dgm:t>
    </dgm:pt>
    <dgm:pt modelId="{C3F14B05-0331-4A87-9470-B0E589AA5EDD}">
      <dgm:prSet/>
      <dgm:spPr/>
      <dgm:t>
        <a:bodyPr/>
        <a:lstStyle/>
        <a:p>
          <a:r>
            <a:rPr lang="pt-BR"/>
            <a:t>Claudicação intermitente</a:t>
          </a:r>
          <a:endParaRPr lang="en-US"/>
        </a:p>
      </dgm:t>
    </dgm:pt>
    <dgm:pt modelId="{78F1D389-D843-423A-80CD-99F2527DA180}" type="parTrans" cxnId="{65A4D4E6-2A05-4384-B1C0-0D271C4B75A3}">
      <dgm:prSet/>
      <dgm:spPr/>
      <dgm:t>
        <a:bodyPr/>
        <a:lstStyle/>
        <a:p>
          <a:endParaRPr lang="en-US"/>
        </a:p>
      </dgm:t>
    </dgm:pt>
    <dgm:pt modelId="{11920AE8-5AB0-46DE-B7C8-D72378AE9F20}" type="sibTrans" cxnId="{65A4D4E6-2A05-4384-B1C0-0D271C4B75A3}">
      <dgm:prSet/>
      <dgm:spPr/>
      <dgm:t>
        <a:bodyPr/>
        <a:lstStyle/>
        <a:p>
          <a:endParaRPr lang="en-US"/>
        </a:p>
      </dgm:t>
    </dgm:pt>
    <dgm:pt modelId="{D0BB5392-5FB0-4BE3-BF00-5566F15DD181}">
      <dgm:prSet/>
      <dgm:spPr/>
      <dgm:t>
        <a:bodyPr/>
        <a:lstStyle/>
        <a:p>
          <a:r>
            <a:rPr lang="pt-BR"/>
            <a:t>Sopro cardíaco</a:t>
          </a:r>
          <a:endParaRPr lang="en-US"/>
        </a:p>
      </dgm:t>
    </dgm:pt>
    <dgm:pt modelId="{62BB0A06-0C86-4EE9-A32C-B051D3F3DCC8}" type="parTrans" cxnId="{9BE3B852-5CCF-4458-A56F-0EE4EED01DE9}">
      <dgm:prSet/>
      <dgm:spPr/>
      <dgm:t>
        <a:bodyPr/>
        <a:lstStyle/>
        <a:p>
          <a:endParaRPr lang="en-US"/>
        </a:p>
      </dgm:t>
    </dgm:pt>
    <dgm:pt modelId="{F530A888-5124-4F0E-A897-9A530D886BE7}" type="sibTrans" cxnId="{9BE3B852-5CCF-4458-A56F-0EE4EED01DE9}">
      <dgm:prSet/>
      <dgm:spPr/>
      <dgm:t>
        <a:bodyPr/>
        <a:lstStyle/>
        <a:p>
          <a:endParaRPr lang="en-US"/>
        </a:p>
      </dgm:t>
    </dgm:pt>
    <dgm:pt modelId="{FE995A2F-EB21-4D79-AD45-6CDCB9340AA0}">
      <dgm:prSet/>
      <dgm:spPr/>
      <dgm:t>
        <a:bodyPr/>
        <a:lstStyle/>
        <a:p>
          <a:r>
            <a:rPr lang="pt-BR"/>
            <a:t>Fadiga incomum ou falta de ar com atividades habituais</a:t>
          </a:r>
          <a:endParaRPr lang="en-US"/>
        </a:p>
      </dgm:t>
    </dgm:pt>
    <dgm:pt modelId="{C21D07AC-1C45-4746-B2B0-7AC46E3BEEC1}" type="parTrans" cxnId="{3533F3DE-9E34-4010-BF17-854828EF38CB}">
      <dgm:prSet/>
      <dgm:spPr/>
      <dgm:t>
        <a:bodyPr/>
        <a:lstStyle/>
        <a:p>
          <a:endParaRPr lang="en-US"/>
        </a:p>
      </dgm:t>
    </dgm:pt>
    <dgm:pt modelId="{FFF3C9A6-3D9B-4B10-902A-9ABDFCA2EDF1}" type="sibTrans" cxnId="{3533F3DE-9E34-4010-BF17-854828EF38CB}">
      <dgm:prSet/>
      <dgm:spPr/>
      <dgm:t>
        <a:bodyPr/>
        <a:lstStyle/>
        <a:p>
          <a:endParaRPr lang="en-US"/>
        </a:p>
      </dgm:t>
    </dgm:pt>
    <dgm:pt modelId="{A41CCA70-0767-4DB8-9783-705929832357}" type="pres">
      <dgm:prSet presAssocID="{AB41E754-3CCE-4E3C-AB66-A9EEF440E71C}" presName="linear" presStyleCnt="0">
        <dgm:presLayoutVars>
          <dgm:animLvl val="lvl"/>
          <dgm:resizeHandles val="exact"/>
        </dgm:presLayoutVars>
      </dgm:prSet>
      <dgm:spPr/>
    </dgm:pt>
    <dgm:pt modelId="{E7073031-44E2-496E-ADA0-A96E673E5B25}" type="pres">
      <dgm:prSet presAssocID="{FB96DC9C-CDC1-47DC-8DD5-14FEF5A8217E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F1E67062-DC9B-40CC-BC93-C37B08233FE2}" type="pres">
      <dgm:prSet presAssocID="{2EB905AB-917E-4E2A-A27A-A7B5B0E129D3}" presName="spacer" presStyleCnt="0"/>
      <dgm:spPr/>
    </dgm:pt>
    <dgm:pt modelId="{DAE43BF4-AE5A-4B18-9959-2847934604C4}" type="pres">
      <dgm:prSet presAssocID="{C0BF467E-E1CF-4A25-A5AF-B39CE31FEF28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65804D80-D91B-4A10-BF62-C3755EA7830F}" type="pres">
      <dgm:prSet presAssocID="{9028371F-2B63-480B-9D46-A4E025B5C284}" presName="spacer" presStyleCnt="0"/>
      <dgm:spPr/>
    </dgm:pt>
    <dgm:pt modelId="{A85C758A-8A04-4273-9053-D0AEE1FFA03B}" type="pres">
      <dgm:prSet presAssocID="{26CF7EA3-42A0-4459-9FA8-9B2EAE36B349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F122BAF6-9B66-4F3D-9D2F-937C2D0DCB33}" type="pres">
      <dgm:prSet presAssocID="{F44A372C-2115-45F5-A281-511983C768A5}" presName="spacer" presStyleCnt="0"/>
      <dgm:spPr/>
    </dgm:pt>
    <dgm:pt modelId="{9D5435BD-079C-4769-8EBF-F19A916722DF}" type="pres">
      <dgm:prSet presAssocID="{AED91C3C-A2C3-4AC8-8B0B-F94FDD5D1554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9633B7D-F119-421E-A9D3-F3C105A03AFB}" type="pres">
      <dgm:prSet presAssocID="{F22314C9-C9FF-45A1-B098-CB985B0F969F}" presName="spacer" presStyleCnt="0"/>
      <dgm:spPr/>
    </dgm:pt>
    <dgm:pt modelId="{0BAC1078-6D94-411D-9BEE-3AA27B4C42EE}" type="pres">
      <dgm:prSet presAssocID="{45F1D03E-4582-40FC-BC77-83BC5E9F92E7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EB6AE9A9-0D4C-4AA8-ABE4-EDBBE58CBCA0}" type="pres">
      <dgm:prSet presAssocID="{6A039C86-8BF2-4D1F-B50C-A55D7F0EE8C5}" presName="spacer" presStyleCnt="0"/>
      <dgm:spPr/>
    </dgm:pt>
    <dgm:pt modelId="{FBF37218-413F-45AC-A7C8-D04CC277C02C}" type="pres">
      <dgm:prSet presAssocID="{B5C7D098-08B9-44FA-A1C6-C5F066358FA6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B0714074-8696-4B05-8715-BA550DCE773B}" type="pres">
      <dgm:prSet presAssocID="{A65FB39E-8117-443B-833A-3632A33F28D7}" presName="spacer" presStyleCnt="0"/>
      <dgm:spPr/>
    </dgm:pt>
    <dgm:pt modelId="{A61AF944-1EB6-47EF-A93B-2B7D24CA38C0}" type="pres">
      <dgm:prSet presAssocID="{C3F14B05-0331-4A87-9470-B0E589AA5EDD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ECBC0FBA-5E41-4EFB-ABA7-E0E10AEA9BDD}" type="pres">
      <dgm:prSet presAssocID="{11920AE8-5AB0-46DE-B7C8-D72378AE9F20}" presName="spacer" presStyleCnt="0"/>
      <dgm:spPr/>
    </dgm:pt>
    <dgm:pt modelId="{F11CAD09-B48C-4B05-908B-14E985822597}" type="pres">
      <dgm:prSet presAssocID="{D0BB5392-5FB0-4BE3-BF00-5566F15DD18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B563E9F-10AA-4DF1-93C0-532CD356A431}" type="pres">
      <dgm:prSet presAssocID="{F530A888-5124-4F0E-A897-9A530D886BE7}" presName="spacer" presStyleCnt="0"/>
      <dgm:spPr/>
    </dgm:pt>
    <dgm:pt modelId="{48B9591C-155A-49D4-8143-3D84A8DA8C81}" type="pres">
      <dgm:prSet presAssocID="{FE995A2F-EB21-4D79-AD45-6CDCB9340AA0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1B474636-1947-4072-9231-8674F0BBAAE6}" type="presOf" srcId="{C0BF467E-E1CF-4A25-A5AF-B39CE31FEF28}" destId="{DAE43BF4-AE5A-4B18-9959-2847934604C4}" srcOrd="0" destOrd="0" presId="urn:microsoft.com/office/officeart/2005/8/layout/vList2"/>
    <dgm:cxn modelId="{3E9CA863-3C4D-4068-AD43-0B8D1EB07A6B}" srcId="{AB41E754-3CCE-4E3C-AB66-A9EEF440E71C}" destId="{45F1D03E-4582-40FC-BC77-83BC5E9F92E7}" srcOrd="4" destOrd="0" parTransId="{0E2C07EC-5032-453D-A9C2-A82A71CC3EF7}" sibTransId="{6A039C86-8BF2-4D1F-B50C-A55D7F0EE8C5}"/>
    <dgm:cxn modelId="{FF448667-C878-4740-B3FD-D9163FB8D0C6}" type="presOf" srcId="{45F1D03E-4582-40FC-BC77-83BC5E9F92E7}" destId="{0BAC1078-6D94-411D-9BEE-3AA27B4C42EE}" srcOrd="0" destOrd="0" presId="urn:microsoft.com/office/officeart/2005/8/layout/vList2"/>
    <dgm:cxn modelId="{1338244B-D483-4B5D-90DB-12C30A32FD5B}" type="presOf" srcId="{B5C7D098-08B9-44FA-A1C6-C5F066358FA6}" destId="{FBF37218-413F-45AC-A7C8-D04CC277C02C}" srcOrd="0" destOrd="0" presId="urn:microsoft.com/office/officeart/2005/8/layout/vList2"/>
    <dgm:cxn modelId="{C4246150-3282-4217-B056-A361350F4E50}" srcId="{AB41E754-3CCE-4E3C-AB66-A9EEF440E71C}" destId="{FB96DC9C-CDC1-47DC-8DD5-14FEF5A8217E}" srcOrd="0" destOrd="0" parTransId="{FBD2F89F-697C-41F6-841F-E31D2C557A06}" sibTransId="{2EB905AB-917E-4E2A-A27A-A7B5B0E129D3}"/>
    <dgm:cxn modelId="{9BE3B852-5CCF-4458-A56F-0EE4EED01DE9}" srcId="{AB41E754-3CCE-4E3C-AB66-A9EEF440E71C}" destId="{D0BB5392-5FB0-4BE3-BF00-5566F15DD181}" srcOrd="7" destOrd="0" parTransId="{62BB0A06-0C86-4EE9-A32C-B051D3F3DCC8}" sibTransId="{F530A888-5124-4F0E-A897-9A530D886BE7}"/>
    <dgm:cxn modelId="{01267456-6890-4FEE-A763-6A4421134937}" srcId="{AB41E754-3CCE-4E3C-AB66-A9EEF440E71C}" destId="{26CF7EA3-42A0-4459-9FA8-9B2EAE36B349}" srcOrd="2" destOrd="0" parTransId="{64F33CED-4483-4151-9686-F9B6206189F7}" sibTransId="{F44A372C-2115-45F5-A281-511983C768A5}"/>
    <dgm:cxn modelId="{E02F7E8C-D556-4793-B08F-47E01CAF772E}" type="presOf" srcId="{26CF7EA3-42A0-4459-9FA8-9B2EAE36B349}" destId="{A85C758A-8A04-4273-9053-D0AEE1FFA03B}" srcOrd="0" destOrd="0" presId="urn:microsoft.com/office/officeart/2005/8/layout/vList2"/>
    <dgm:cxn modelId="{1F9D259C-271F-48D1-8945-1DFCB2E29090}" srcId="{AB41E754-3CCE-4E3C-AB66-A9EEF440E71C}" destId="{C0BF467E-E1CF-4A25-A5AF-B39CE31FEF28}" srcOrd="1" destOrd="0" parTransId="{3D8DF29F-C5E7-478C-A48E-7BB265D2838D}" sibTransId="{9028371F-2B63-480B-9D46-A4E025B5C284}"/>
    <dgm:cxn modelId="{61E6A4A1-2F5F-411F-AC01-FF1185E7A171}" type="presOf" srcId="{D0BB5392-5FB0-4BE3-BF00-5566F15DD181}" destId="{F11CAD09-B48C-4B05-908B-14E985822597}" srcOrd="0" destOrd="0" presId="urn:microsoft.com/office/officeart/2005/8/layout/vList2"/>
    <dgm:cxn modelId="{BB9AF9AA-EE24-4DF2-967B-9875C00B4D6B}" type="presOf" srcId="{AB41E754-3CCE-4E3C-AB66-A9EEF440E71C}" destId="{A41CCA70-0767-4DB8-9783-705929832357}" srcOrd="0" destOrd="0" presId="urn:microsoft.com/office/officeart/2005/8/layout/vList2"/>
    <dgm:cxn modelId="{ECAAA3B0-3455-4C9D-A63D-50AD63B9B29D}" type="presOf" srcId="{AED91C3C-A2C3-4AC8-8B0B-F94FDD5D1554}" destId="{9D5435BD-079C-4769-8EBF-F19A916722DF}" srcOrd="0" destOrd="0" presId="urn:microsoft.com/office/officeart/2005/8/layout/vList2"/>
    <dgm:cxn modelId="{B351A7C8-2865-4330-AA13-45D33DB8E12E}" type="presOf" srcId="{FE995A2F-EB21-4D79-AD45-6CDCB9340AA0}" destId="{48B9591C-155A-49D4-8143-3D84A8DA8C81}" srcOrd="0" destOrd="0" presId="urn:microsoft.com/office/officeart/2005/8/layout/vList2"/>
    <dgm:cxn modelId="{91D388D4-ACB1-4A00-BF49-71A36B91D8D6}" srcId="{AB41E754-3CCE-4E3C-AB66-A9EEF440E71C}" destId="{AED91C3C-A2C3-4AC8-8B0B-F94FDD5D1554}" srcOrd="3" destOrd="0" parTransId="{F7E4279D-3E2D-41BB-ABC3-10FB7F187188}" sibTransId="{F22314C9-C9FF-45A1-B098-CB985B0F969F}"/>
    <dgm:cxn modelId="{3533F3DE-9E34-4010-BF17-854828EF38CB}" srcId="{AB41E754-3CCE-4E3C-AB66-A9EEF440E71C}" destId="{FE995A2F-EB21-4D79-AD45-6CDCB9340AA0}" srcOrd="8" destOrd="0" parTransId="{C21D07AC-1C45-4746-B2B0-7AC46E3BEEC1}" sibTransId="{FFF3C9A6-3D9B-4B10-902A-9ABDFCA2EDF1}"/>
    <dgm:cxn modelId="{783D32E0-6A82-4042-9EBF-A0BE0A6C25B2}" type="presOf" srcId="{C3F14B05-0331-4A87-9470-B0E589AA5EDD}" destId="{A61AF944-1EB6-47EF-A93B-2B7D24CA38C0}" srcOrd="0" destOrd="0" presId="urn:microsoft.com/office/officeart/2005/8/layout/vList2"/>
    <dgm:cxn modelId="{C3135EE0-EFAD-494E-9258-6D7C413807E7}" srcId="{AB41E754-3CCE-4E3C-AB66-A9EEF440E71C}" destId="{B5C7D098-08B9-44FA-A1C6-C5F066358FA6}" srcOrd="5" destOrd="0" parTransId="{0079546A-0DDD-4D9E-A184-A98F83CB1C62}" sibTransId="{A65FB39E-8117-443B-833A-3632A33F28D7}"/>
    <dgm:cxn modelId="{65A4D4E6-2A05-4384-B1C0-0D271C4B75A3}" srcId="{AB41E754-3CCE-4E3C-AB66-A9EEF440E71C}" destId="{C3F14B05-0331-4A87-9470-B0E589AA5EDD}" srcOrd="6" destOrd="0" parTransId="{78F1D389-D843-423A-80CD-99F2527DA180}" sibTransId="{11920AE8-5AB0-46DE-B7C8-D72378AE9F20}"/>
    <dgm:cxn modelId="{9398DFFD-1D8E-4531-A20F-00A111446947}" type="presOf" srcId="{FB96DC9C-CDC1-47DC-8DD5-14FEF5A8217E}" destId="{E7073031-44E2-496E-ADA0-A96E673E5B25}" srcOrd="0" destOrd="0" presId="urn:microsoft.com/office/officeart/2005/8/layout/vList2"/>
    <dgm:cxn modelId="{32C498E3-E3E0-4462-91FB-CCDDE37B0A8F}" type="presParOf" srcId="{A41CCA70-0767-4DB8-9783-705929832357}" destId="{E7073031-44E2-496E-ADA0-A96E673E5B25}" srcOrd="0" destOrd="0" presId="urn:microsoft.com/office/officeart/2005/8/layout/vList2"/>
    <dgm:cxn modelId="{E1F27F1B-2BE5-4FE3-9C44-3FE2B3514760}" type="presParOf" srcId="{A41CCA70-0767-4DB8-9783-705929832357}" destId="{F1E67062-DC9B-40CC-BC93-C37B08233FE2}" srcOrd="1" destOrd="0" presId="urn:microsoft.com/office/officeart/2005/8/layout/vList2"/>
    <dgm:cxn modelId="{74D39B3A-F749-4FCA-9C43-CBE2F8AAD68A}" type="presParOf" srcId="{A41CCA70-0767-4DB8-9783-705929832357}" destId="{DAE43BF4-AE5A-4B18-9959-2847934604C4}" srcOrd="2" destOrd="0" presId="urn:microsoft.com/office/officeart/2005/8/layout/vList2"/>
    <dgm:cxn modelId="{88A6B2BB-E17F-4521-82FB-B2AB543A3C3C}" type="presParOf" srcId="{A41CCA70-0767-4DB8-9783-705929832357}" destId="{65804D80-D91B-4A10-BF62-C3755EA7830F}" srcOrd="3" destOrd="0" presId="urn:microsoft.com/office/officeart/2005/8/layout/vList2"/>
    <dgm:cxn modelId="{9023C2E8-6597-4BDC-9144-A5E32D0A9632}" type="presParOf" srcId="{A41CCA70-0767-4DB8-9783-705929832357}" destId="{A85C758A-8A04-4273-9053-D0AEE1FFA03B}" srcOrd="4" destOrd="0" presId="urn:microsoft.com/office/officeart/2005/8/layout/vList2"/>
    <dgm:cxn modelId="{B470AE81-5F9D-42CA-9474-F6AA9583FC96}" type="presParOf" srcId="{A41CCA70-0767-4DB8-9783-705929832357}" destId="{F122BAF6-9B66-4F3D-9D2F-937C2D0DCB33}" srcOrd="5" destOrd="0" presId="urn:microsoft.com/office/officeart/2005/8/layout/vList2"/>
    <dgm:cxn modelId="{3DDEDC7C-865C-45A8-BAD3-131F137D063A}" type="presParOf" srcId="{A41CCA70-0767-4DB8-9783-705929832357}" destId="{9D5435BD-079C-4769-8EBF-F19A916722DF}" srcOrd="6" destOrd="0" presId="urn:microsoft.com/office/officeart/2005/8/layout/vList2"/>
    <dgm:cxn modelId="{B1E6C0C2-C6D3-49C7-A191-DAB9A5947B24}" type="presParOf" srcId="{A41CCA70-0767-4DB8-9783-705929832357}" destId="{39633B7D-F119-421E-A9D3-F3C105A03AFB}" srcOrd="7" destOrd="0" presId="urn:microsoft.com/office/officeart/2005/8/layout/vList2"/>
    <dgm:cxn modelId="{99F46051-E0F0-4ABD-B451-AE2C1E459CCE}" type="presParOf" srcId="{A41CCA70-0767-4DB8-9783-705929832357}" destId="{0BAC1078-6D94-411D-9BEE-3AA27B4C42EE}" srcOrd="8" destOrd="0" presId="urn:microsoft.com/office/officeart/2005/8/layout/vList2"/>
    <dgm:cxn modelId="{EFD74C6D-76C0-4647-8155-AB151F14FA09}" type="presParOf" srcId="{A41CCA70-0767-4DB8-9783-705929832357}" destId="{EB6AE9A9-0D4C-4AA8-ABE4-EDBBE58CBCA0}" srcOrd="9" destOrd="0" presId="urn:microsoft.com/office/officeart/2005/8/layout/vList2"/>
    <dgm:cxn modelId="{ED8CEF4C-5F33-47B1-97DD-B7DBAD5CAE28}" type="presParOf" srcId="{A41CCA70-0767-4DB8-9783-705929832357}" destId="{FBF37218-413F-45AC-A7C8-D04CC277C02C}" srcOrd="10" destOrd="0" presId="urn:microsoft.com/office/officeart/2005/8/layout/vList2"/>
    <dgm:cxn modelId="{D7F90263-ECAE-4DF0-BA0C-23C481DB2CB4}" type="presParOf" srcId="{A41CCA70-0767-4DB8-9783-705929832357}" destId="{B0714074-8696-4B05-8715-BA550DCE773B}" srcOrd="11" destOrd="0" presId="urn:microsoft.com/office/officeart/2005/8/layout/vList2"/>
    <dgm:cxn modelId="{88AFC62A-4F8F-4B29-B032-05702D674FF8}" type="presParOf" srcId="{A41CCA70-0767-4DB8-9783-705929832357}" destId="{A61AF944-1EB6-47EF-A93B-2B7D24CA38C0}" srcOrd="12" destOrd="0" presId="urn:microsoft.com/office/officeart/2005/8/layout/vList2"/>
    <dgm:cxn modelId="{9820022F-00CA-4762-B757-34AE3F8387C5}" type="presParOf" srcId="{A41CCA70-0767-4DB8-9783-705929832357}" destId="{ECBC0FBA-5E41-4EFB-ABA7-E0E10AEA9BDD}" srcOrd="13" destOrd="0" presId="urn:microsoft.com/office/officeart/2005/8/layout/vList2"/>
    <dgm:cxn modelId="{AED23424-1476-4624-B5E0-A6AA9059637B}" type="presParOf" srcId="{A41CCA70-0767-4DB8-9783-705929832357}" destId="{F11CAD09-B48C-4B05-908B-14E985822597}" srcOrd="14" destOrd="0" presId="urn:microsoft.com/office/officeart/2005/8/layout/vList2"/>
    <dgm:cxn modelId="{18B5C978-77F5-46D5-BD49-1D4DEA9DEA99}" type="presParOf" srcId="{A41CCA70-0767-4DB8-9783-705929832357}" destId="{3B563E9F-10AA-4DF1-93C0-532CD356A431}" srcOrd="15" destOrd="0" presId="urn:microsoft.com/office/officeart/2005/8/layout/vList2"/>
    <dgm:cxn modelId="{6F336915-DC49-435B-B06A-D7F1A3C93297}" type="presParOf" srcId="{A41CCA70-0767-4DB8-9783-705929832357}" destId="{48B9591C-155A-49D4-8143-3D84A8DA8C8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8D81B-A4D5-41B0-AE04-6518A1521D6A}">
      <dsp:nvSpPr>
        <dsp:cNvPr id="0" name=""/>
        <dsp:cNvSpPr/>
      </dsp:nvSpPr>
      <dsp:spPr>
        <a:xfrm>
          <a:off x="0" y="65947"/>
          <a:ext cx="6904037" cy="111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Exclusão de indivíduos com contra-indicações médicas</a:t>
          </a:r>
          <a:endParaRPr lang="en-US" sz="2800" kern="1200"/>
        </a:p>
      </dsp:txBody>
      <dsp:txXfrm>
        <a:off x="54373" y="120320"/>
        <a:ext cx="6795291" cy="1005094"/>
      </dsp:txXfrm>
    </dsp:sp>
    <dsp:sp modelId="{9B70303D-FAAD-40D2-A013-8B848FCEB0E9}">
      <dsp:nvSpPr>
        <dsp:cNvPr id="0" name=""/>
        <dsp:cNvSpPr/>
      </dsp:nvSpPr>
      <dsp:spPr>
        <a:xfrm>
          <a:off x="0" y="1260427"/>
          <a:ext cx="6904037" cy="111384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Identificar indivíduos que necessitam de avaliação médica e teste de esforço</a:t>
          </a:r>
          <a:endParaRPr lang="en-US" sz="2800" kern="1200"/>
        </a:p>
      </dsp:txBody>
      <dsp:txXfrm>
        <a:off x="54373" y="1314800"/>
        <a:ext cx="6795291" cy="1005094"/>
      </dsp:txXfrm>
    </dsp:sp>
    <dsp:sp modelId="{82273A90-A6F8-4D88-907B-618C2E851943}">
      <dsp:nvSpPr>
        <dsp:cNvPr id="0" name=""/>
        <dsp:cNvSpPr/>
      </dsp:nvSpPr>
      <dsp:spPr>
        <a:xfrm>
          <a:off x="0" y="2454907"/>
          <a:ext cx="6904037" cy="111384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Identificar pacientes que necessitam de supervisão médica</a:t>
          </a:r>
          <a:endParaRPr lang="en-US" sz="2800" kern="1200"/>
        </a:p>
      </dsp:txBody>
      <dsp:txXfrm>
        <a:off x="54373" y="2509280"/>
        <a:ext cx="6795291" cy="1005094"/>
      </dsp:txXfrm>
    </dsp:sp>
    <dsp:sp modelId="{F62B8B03-42CA-4EDC-B431-85F27300E1E2}">
      <dsp:nvSpPr>
        <dsp:cNvPr id="0" name=""/>
        <dsp:cNvSpPr/>
      </dsp:nvSpPr>
      <dsp:spPr>
        <a:xfrm>
          <a:off x="0" y="3649387"/>
          <a:ext cx="6904037" cy="1113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/>
            <a:t>Identificar indivíduos com outras necessidades especiais</a:t>
          </a:r>
          <a:endParaRPr lang="en-US" sz="2800" kern="1200"/>
        </a:p>
      </dsp:txBody>
      <dsp:txXfrm>
        <a:off x="54373" y="3703760"/>
        <a:ext cx="6795291" cy="1005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8DC33-955C-4951-A0DB-C4E4A544D12F}">
      <dsp:nvSpPr>
        <dsp:cNvPr id="0" name=""/>
        <dsp:cNvSpPr/>
      </dsp:nvSpPr>
      <dsp:spPr>
        <a:xfrm>
          <a:off x="2053" y="763307"/>
          <a:ext cx="4379788" cy="2627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A maioria das pessoas sedentárias podem iniciar com segurança exercícios físicos de intensidade leve a moderada sem a necessidade de uma avaliação médica.</a:t>
          </a:r>
          <a:endParaRPr lang="en-US" sz="2600" kern="1200"/>
        </a:p>
      </dsp:txBody>
      <dsp:txXfrm>
        <a:off x="79021" y="840275"/>
        <a:ext cx="4225852" cy="2473937"/>
      </dsp:txXfrm>
    </dsp:sp>
    <dsp:sp modelId="{128CA5E4-A834-4831-A725-042AED93CE74}">
      <dsp:nvSpPr>
        <dsp:cNvPr id="0" name=""/>
        <dsp:cNvSpPr/>
      </dsp:nvSpPr>
      <dsp:spPr>
        <a:xfrm>
          <a:off x="4819821" y="1534150"/>
          <a:ext cx="928515" cy="1086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819821" y="1751387"/>
        <a:ext cx="649961" cy="651713"/>
      </dsp:txXfrm>
    </dsp:sp>
    <dsp:sp modelId="{4E05DF85-C425-4130-A13A-B30827865E99}">
      <dsp:nvSpPr>
        <dsp:cNvPr id="0" name=""/>
        <dsp:cNvSpPr/>
      </dsp:nvSpPr>
      <dsp:spPr>
        <a:xfrm>
          <a:off x="6133757" y="763307"/>
          <a:ext cx="4379788" cy="2627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600" kern="1200"/>
            <a:t>Porém na pratica muitos indivíduos procuram orientação médica antes de iniciar um programa regular de exercícios.</a:t>
          </a:r>
          <a:endParaRPr lang="en-US" sz="2600" kern="1200"/>
        </a:p>
      </dsp:txBody>
      <dsp:txXfrm>
        <a:off x="6210725" y="840275"/>
        <a:ext cx="4225852" cy="2473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CEC92-48E6-44FC-ACB5-CB5C1C2D1478}">
      <dsp:nvSpPr>
        <dsp:cNvPr id="0" name=""/>
        <dsp:cNvSpPr/>
      </dsp:nvSpPr>
      <dsp:spPr>
        <a:xfrm>
          <a:off x="0" y="423146"/>
          <a:ext cx="2891241" cy="1835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DEDC52-1CDD-4401-B442-5B0FDE2B3951}">
      <dsp:nvSpPr>
        <dsp:cNvPr id="0" name=""/>
        <dsp:cNvSpPr/>
      </dsp:nvSpPr>
      <dsp:spPr>
        <a:xfrm>
          <a:off x="321249" y="728333"/>
          <a:ext cx="2891241" cy="1835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Fatores de risco para doença arterial coronariana (DAC)</a:t>
          </a:r>
          <a:endParaRPr lang="en-US" sz="2200" kern="1200"/>
        </a:p>
      </dsp:txBody>
      <dsp:txXfrm>
        <a:off x="375022" y="782106"/>
        <a:ext cx="2783695" cy="1728392"/>
      </dsp:txXfrm>
    </dsp:sp>
    <dsp:sp modelId="{C3F7E779-6F5D-46C8-A976-EE98F3DE7C85}">
      <dsp:nvSpPr>
        <dsp:cNvPr id="0" name=""/>
        <dsp:cNvSpPr/>
      </dsp:nvSpPr>
      <dsp:spPr>
        <a:xfrm>
          <a:off x="3533740" y="423146"/>
          <a:ext cx="2891241" cy="1835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BBC48D-0FBA-49BD-A40B-5061B67AFE37}">
      <dsp:nvSpPr>
        <dsp:cNvPr id="0" name=""/>
        <dsp:cNvSpPr/>
      </dsp:nvSpPr>
      <dsp:spPr>
        <a:xfrm>
          <a:off x="3854989" y="728333"/>
          <a:ext cx="2891241" cy="1835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Sinais ou sintomas para doença cardiovascular, pulmonar ou metabólica</a:t>
          </a:r>
          <a:endParaRPr lang="en-US" sz="2200" kern="1200"/>
        </a:p>
      </dsp:txBody>
      <dsp:txXfrm>
        <a:off x="3908762" y="782106"/>
        <a:ext cx="2783695" cy="1728392"/>
      </dsp:txXfrm>
    </dsp:sp>
    <dsp:sp modelId="{26B26F7A-E7AC-4DDB-A38C-06E6F469403E}">
      <dsp:nvSpPr>
        <dsp:cNvPr id="0" name=""/>
        <dsp:cNvSpPr/>
      </dsp:nvSpPr>
      <dsp:spPr>
        <a:xfrm>
          <a:off x="7067480" y="423146"/>
          <a:ext cx="2891241" cy="18359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3625EE-F99B-45E4-80E7-C2FE28A5D550}">
      <dsp:nvSpPr>
        <dsp:cNvPr id="0" name=""/>
        <dsp:cNvSpPr/>
      </dsp:nvSpPr>
      <dsp:spPr>
        <a:xfrm>
          <a:off x="7388729" y="728333"/>
          <a:ext cx="2891241" cy="1835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/>
            <a:t>Doença cardiovascular, pulmonar e metabólica conhecida</a:t>
          </a:r>
          <a:endParaRPr lang="en-US" sz="2200" kern="1200"/>
        </a:p>
      </dsp:txBody>
      <dsp:txXfrm>
        <a:off x="7442502" y="782106"/>
        <a:ext cx="2783695" cy="1728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D91E5-3E26-4B1D-8B2E-A252FA39FA6A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História familiar  &lt; 55 (M) ou &lt; 65 (F)</a:t>
          </a:r>
          <a:endParaRPr lang="en-US" sz="2300" kern="1200" dirty="0"/>
        </a:p>
      </dsp:txBody>
      <dsp:txXfrm>
        <a:off x="3080" y="587032"/>
        <a:ext cx="2444055" cy="1466433"/>
      </dsp:txXfrm>
    </dsp:sp>
    <dsp:sp modelId="{C04AB54F-DE4B-4E95-90AA-300D5FBB7619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-965506"/>
                <a:satOff val="-2488"/>
                <a:lumOff val="-16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65506"/>
                <a:satOff val="-2488"/>
                <a:lumOff val="-16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65506"/>
                <a:satOff val="-2488"/>
                <a:lumOff val="-16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Tabagismo   </a:t>
          </a:r>
          <a:endParaRPr lang="en-US" sz="2300" kern="1200" dirty="0"/>
        </a:p>
      </dsp:txBody>
      <dsp:txXfrm>
        <a:off x="2691541" y="587032"/>
        <a:ext cx="2444055" cy="1466433"/>
      </dsp:txXfrm>
    </dsp:sp>
    <dsp:sp modelId="{0F5407D5-F82E-45A9-B704-F3CEA56BE911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-1931012"/>
                <a:satOff val="-4977"/>
                <a:lumOff val="-33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931012"/>
                <a:satOff val="-4977"/>
                <a:lumOff val="-33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931012"/>
                <a:satOff val="-4977"/>
                <a:lumOff val="-33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HAS</a:t>
          </a:r>
          <a:endParaRPr lang="en-US" sz="2300" kern="1200"/>
        </a:p>
      </dsp:txBody>
      <dsp:txXfrm>
        <a:off x="5380002" y="587032"/>
        <a:ext cx="2444055" cy="1466433"/>
      </dsp:txXfrm>
    </dsp:sp>
    <dsp:sp modelId="{56E8FC6D-DA39-440F-95C5-E194D31B2088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-2896518"/>
                <a:satOff val="-7465"/>
                <a:lumOff val="-50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896518"/>
                <a:satOff val="-7465"/>
                <a:lumOff val="-50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896518"/>
                <a:satOff val="-7465"/>
                <a:lumOff val="-50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Dislipidemia </a:t>
          </a:r>
          <a:endParaRPr lang="en-US" sz="2300" kern="1200" dirty="0"/>
        </a:p>
      </dsp:txBody>
      <dsp:txXfrm>
        <a:off x="8068463" y="587032"/>
        <a:ext cx="2444055" cy="1466433"/>
      </dsp:txXfrm>
    </dsp:sp>
    <dsp:sp modelId="{41F93D47-8858-4EFD-9E3E-6EF1F3B79B01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-3862025"/>
                <a:satOff val="-9954"/>
                <a:lumOff val="-6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862025"/>
                <a:satOff val="-9954"/>
                <a:lumOff val="-6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862025"/>
                <a:satOff val="-9954"/>
                <a:lumOff val="-6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Glicemia alterada  (&gt; 100 mg/</a:t>
          </a:r>
          <a:r>
            <a:rPr lang="pt-BR" sz="2300" kern="1200" dirty="0" err="1"/>
            <a:t>dL</a:t>
          </a:r>
          <a:r>
            <a:rPr lang="pt-BR" sz="2300" kern="1200" dirty="0"/>
            <a:t> 2 X)</a:t>
          </a:r>
          <a:endParaRPr lang="en-US" sz="2300" kern="1200" dirty="0"/>
        </a:p>
      </dsp:txBody>
      <dsp:txXfrm>
        <a:off x="3080" y="2297871"/>
        <a:ext cx="2444055" cy="1466433"/>
      </dsp:txXfrm>
    </dsp:sp>
    <dsp:sp modelId="{EB92F753-24BE-452B-8C7E-72DA6699DAB6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-4827531"/>
                <a:satOff val="-12442"/>
                <a:lumOff val="-84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827531"/>
                <a:satOff val="-12442"/>
                <a:lumOff val="-84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827531"/>
                <a:satOff val="-12442"/>
                <a:lumOff val="-84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 dirty="0"/>
            <a:t>Obesidade  [IMC &gt; 30 ou CA &gt; 102 cm (M) e 88 cm (F)</a:t>
          </a:r>
          <a:endParaRPr lang="en-US" sz="2300" kern="1200" dirty="0"/>
        </a:p>
      </dsp:txBody>
      <dsp:txXfrm>
        <a:off x="2691541" y="2297871"/>
        <a:ext cx="2444055" cy="1466433"/>
      </dsp:txXfrm>
    </dsp:sp>
    <dsp:sp modelId="{66B42870-16BC-4CE1-84E0-F801B5DF92EE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-5793037"/>
                <a:satOff val="-14931"/>
                <a:lumOff val="-100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793037"/>
                <a:satOff val="-14931"/>
                <a:lumOff val="-100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793037"/>
                <a:satOff val="-14931"/>
                <a:lumOff val="-100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kern="1200"/>
            <a:t>Sedentarismo</a:t>
          </a:r>
          <a:endParaRPr lang="en-US" sz="2300" kern="1200"/>
        </a:p>
      </dsp:txBody>
      <dsp:txXfrm>
        <a:off x="5380002" y="2297871"/>
        <a:ext cx="2444055" cy="1466433"/>
      </dsp:txXfrm>
    </dsp:sp>
    <dsp:sp modelId="{DCB17718-C8D1-430B-B92F-BFBC2343AF03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300" b="0" kern="1200" dirty="0" err="1"/>
            <a:t>Obs</a:t>
          </a:r>
          <a:r>
            <a:rPr lang="pt-BR" sz="2300" b="0" kern="1200" dirty="0"/>
            <a:t>: HDL colesterol &gt; 60 mg/</a:t>
          </a:r>
          <a:r>
            <a:rPr lang="pt-BR" sz="2300" b="0" kern="1200" dirty="0" err="1"/>
            <a:t>dL</a:t>
          </a:r>
          <a:r>
            <a:rPr lang="pt-BR" sz="2300" b="0" kern="1200" dirty="0"/>
            <a:t> (fator de risco negativo)</a:t>
          </a:r>
          <a:endParaRPr lang="en-US" sz="2300" b="0" kern="1200" dirty="0"/>
        </a:p>
      </dsp:txBody>
      <dsp:txXfrm>
        <a:off x="8068463" y="2297871"/>
        <a:ext cx="2444055" cy="14664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73031-44E2-496E-ADA0-A96E673E5B25}">
      <dsp:nvSpPr>
        <dsp:cNvPr id="0" name=""/>
        <dsp:cNvSpPr/>
      </dsp:nvSpPr>
      <dsp:spPr>
        <a:xfrm>
          <a:off x="0" y="3970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Dor ou desconforto no tórax</a:t>
          </a:r>
          <a:endParaRPr lang="en-US" sz="2000" kern="1200"/>
        </a:p>
      </dsp:txBody>
      <dsp:txXfrm>
        <a:off x="23417" y="420429"/>
        <a:ext cx="6042816" cy="432866"/>
      </dsp:txXfrm>
    </dsp:sp>
    <dsp:sp modelId="{DAE43BF4-AE5A-4B18-9959-2847934604C4}">
      <dsp:nvSpPr>
        <dsp:cNvPr id="0" name=""/>
        <dsp:cNvSpPr/>
      </dsp:nvSpPr>
      <dsp:spPr>
        <a:xfrm>
          <a:off x="0" y="9343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Dispnéia em repouso ou esforço leve</a:t>
          </a:r>
          <a:endParaRPr lang="en-US" sz="2000" kern="1200"/>
        </a:p>
      </dsp:txBody>
      <dsp:txXfrm>
        <a:off x="23417" y="957729"/>
        <a:ext cx="6042816" cy="432866"/>
      </dsp:txXfrm>
    </dsp:sp>
    <dsp:sp modelId="{A85C758A-8A04-4273-9053-D0AEE1FFA03B}">
      <dsp:nvSpPr>
        <dsp:cNvPr id="0" name=""/>
        <dsp:cNvSpPr/>
      </dsp:nvSpPr>
      <dsp:spPr>
        <a:xfrm>
          <a:off x="0" y="14716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Síncope ou tontura</a:t>
          </a:r>
          <a:endParaRPr lang="en-US" sz="2000" kern="1200"/>
        </a:p>
      </dsp:txBody>
      <dsp:txXfrm>
        <a:off x="23417" y="1495029"/>
        <a:ext cx="6042816" cy="432866"/>
      </dsp:txXfrm>
    </dsp:sp>
    <dsp:sp modelId="{9D5435BD-079C-4769-8EBF-F19A916722DF}">
      <dsp:nvSpPr>
        <dsp:cNvPr id="0" name=""/>
        <dsp:cNvSpPr/>
      </dsp:nvSpPr>
      <dsp:spPr>
        <a:xfrm>
          <a:off x="0" y="20089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Ortopnéia ou dispneia paroxística noturna</a:t>
          </a:r>
          <a:endParaRPr lang="en-US" sz="2000" kern="1200"/>
        </a:p>
      </dsp:txBody>
      <dsp:txXfrm>
        <a:off x="23417" y="2032329"/>
        <a:ext cx="6042816" cy="432866"/>
      </dsp:txXfrm>
    </dsp:sp>
    <dsp:sp modelId="{0BAC1078-6D94-411D-9BEE-3AA27B4C42EE}">
      <dsp:nvSpPr>
        <dsp:cNvPr id="0" name=""/>
        <dsp:cNvSpPr/>
      </dsp:nvSpPr>
      <dsp:spPr>
        <a:xfrm>
          <a:off x="0" y="25462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Edema nos tornozelos</a:t>
          </a:r>
          <a:endParaRPr lang="en-US" sz="2000" kern="1200"/>
        </a:p>
      </dsp:txBody>
      <dsp:txXfrm>
        <a:off x="23417" y="2569629"/>
        <a:ext cx="6042816" cy="432866"/>
      </dsp:txXfrm>
    </dsp:sp>
    <dsp:sp modelId="{FBF37218-413F-45AC-A7C8-D04CC277C02C}">
      <dsp:nvSpPr>
        <dsp:cNvPr id="0" name=""/>
        <dsp:cNvSpPr/>
      </dsp:nvSpPr>
      <dsp:spPr>
        <a:xfrm>
          <a:off x="0" y="30835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Palpitações</a:t>
          </a:r>
          <a:endParaRPr lang="en-US" sz="2000" kern="1200"/>
        </a:p>
      </dsp:txBody>
      <dsp:txXfrm>
        <a:off x="23417" y="3106929"/>
        <a:ext cx="6042816" cy="432866"/>
      </dsp:txXfrm>
    </dsp:sp>
    <dsp:sp modelId="{A61AF944-1EB6-47EF-A93B-2B7D24CA38C0}">
      <dsp:nvSpPr>
        <dsp:cNvPr id="0" name=""/>
        <dsp:cNvSpPr/>
      </dsp:nvSpPr>
      <dsp:spPr>
        <a:xfrm>
          <a:off x="0" y="36208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Claudicação intermitente</a:t>
          </a:r>
          <a:endParaRPr lang="en-US" sz="2000" kern="1200"/>
        </a:p>
      </dsp:txBody>
      <dsp:txXfrm>
        <a:off x="23417" y="3644229"/>
        <a:ext cx="6042816" cy="432866"/>
      </dsp:txXfrm>
    </dsp:sp>
    <dsp:sp modelId="{F11CAD09-B48C-4B05-908B-14E985822597}">
      <dsp:nvSpPr>
        <dsp:cNvPr id="0" name=""/>
        <dsp:cNvSpPr/>
      </dsp:nvSpPr>
      <dsp:spPr>
        <a:xfrm>
          <a:off x="0" y="41581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Sopro cardíaco</a:t>
          </a:r>
          <a:endParaRPr lang="en-US" sz="2000" kern="1200"/>
        </a:p>
      </dsp:txBody>
      <dsp:txXfrm>
        <a:off x="23417" y="4181529"/>
        <a:ext cx="6042816" cy="432866"/>
      </dsp:txXfrm>
    </dsp:sp>
    <dsp:sp modelId="{48B9591C-155A-49D4-8143-3D84A8DA8C81}">
      <dsp:nvSpPr>
        <dsp:cNvPr id="0" name=""/>
        <dsp:cNvSpPr/>
      </dsp:nvSpPr>
      <dsp:spPr>
        <a:xfrm>
          <a:off x="0" y="4695412"/>
          <a:ext cx="6089650" cy="4797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Fadiga incomum ou falta de ar com atividades habituais</a:t>
          </a:r>
          <a:endParaRPr lang="en-US" sz="2000" kern="1200"/>
        </a:p>
      </dsp:txBody>
      <dsp:txXfrm>
        <a:off x="23417" y="4718829"/>
        <a:ext cx="6042816" cy="432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DBF00-7088-4AC8-B4A2-5EA6F88948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F8D529-1E99-4DFD-A7E2-51DF415AB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549211-7F6E-4B1A-A24C-6952CE12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C7056F-52A1-4E21-901F-57164E7F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FBD0D8-A0C9-4C09-85FE-143D2448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83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C47F4-1366-47F2-A4F7-DBB8596F4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2AE8B4-A320-4CE6-916F-2A6624134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4481B8-69E0-4C7E-B0FD-86C5BDD6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01E771-C260-4669-8C1F-18343079E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1AB698-E082-4202-8893-A535B7C2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018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352026D-E951-4BE7-9FDC-BB87C1CA7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4D9C5D-708F-47A8-B1A0-24532D285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7DBBBF-813B-40FD-BDC5-78C725C0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F0C536-625A-46EF-9CA5-AF28D6CA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51A87-B8BF-4328-B10D-7A5E4D84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30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12BBDE-C5C7-4A46-8A63-E6F077CD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594AD4-7629-4766-AC74-31E5ED03E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02A683-CAC5-4B43-81C6-C8BD2809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DAE588-13D5-4000-A3F5-549E171F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EA5806-3448-4892-B3DC-FEB5D33D1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96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E2FB6-D177-4F4E-BE61-46CF3E52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C675F8-F8A1-4368-8A24-7809BDB8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9BD52C-EDD9-4E0D-ABFF-E575D1DC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F470DE-5EA9-46CC-9590-EA23065C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AD8641-6DAA-4540-BD9A-00F4163A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110F4-7473-4419-BE2C-346C91B6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A5741B-FBD0-4BB5-A772-3B409047E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B2F052-1105-4AB0-8FC1-6DBB9416A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836326-2265-4114-8536-51711A1BC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76397E-3A97-4E62-8730-5E55E10EC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A4596A-5EE9-4FAF-8F85-67193A92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36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19324A-555F-47E0-836F-56294EE9B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B39538D-FEF0-42BB-B862-C32306B17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75C83C3-4581-44A1-96D7-D169316E5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5C4681-1340-4E6C-A75F-305958EDEB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0303A4A-1BC6-4B31-909F-859EA85D4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F18EEC-1E97-4709-9768-D38520FC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BEAB1B0-0845-466A-9E68-FDFC4733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3C0A36A-A3B2-427F-8B70-044E3C76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86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3D8CE9-9631-43F5-9220-88AB5891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05643B6-AED1-4801-86C0-ED736805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77998B-C37A-4EE5-AB11-6D00BF5F5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F2C3DD-7DEB-4C82-AE63-5D48A2CA7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16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BCD63B-17DC-45A2-8FB7-4E48E4C8F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A52CA55-BC35-4C28-ACA2-827A77C3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D24FAC2-80AE-4D15-9E5C-6D82F035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2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E0EDB-19F2-4812-91DB-7DBE7AC4A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55E72A-53BC-4680-9FE6-4A8485632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DB4F89-82AB-472A-BECA-EACDD3A45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C3D287-A755-4671-9A9B-51371DB1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4E4621E-2233-449B-9202-0546BB47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8B59DB-E6A3-4707-A5B8-48A2E2782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3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6E99B-98F4-4A8E-BE59-74A347BB8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305339-3217-42BC-B208-85A8C0D4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DFE1EF-055D-4A0F-8087-1CB367E12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E1E251-9620-4693-8F21-1739B27A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5CA66B-A376-4182-83BC-DEB6E07F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61874E-61B0-42BC-AEED-89912E4A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6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ABDB7BA-103B-4813-9A0D-A8ACFD1B4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55FE08-311F-4EAF-9E9E-012354799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C0EB22-D38A-4206-955B-5A1CD68307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78AC-F283-4D6B-B5A4-4A203B37B493}" type="datetimeFigureOut">
              <a:rPr lang="pt-BR" smtClean="0"/>
              <a:t>28/07/2018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9902C0-48FD-4642-96FF-63A18852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AE405B-C151-4153-9B6F-3F21E2723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69B56-520F-4E28-B3B0-9A5B049E8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60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Subtítulo 2">
            <a:extLst>
              <a:ext uri="{FF2B5EF4-FFF2-40B4-BE49-F238E27FC236}">
                <a16:creationId xmlns:a16="http://schemas.microsoft.com/office/drawing/2014/main" id="{85A7F2A3-E46D-4F96-8C54-E9B453982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pt-BR" sz="1800">
                <a:latin typeface="Arial" panose="020B0604020202020204" pitchFamily="34" charset="0"/>
                <a:cs typeface="Arial" panose="020B0604020202020204" pitchFamily="34" charset="0"/>
              </a:rPr>
              <a:t>ESTRATIFICAÇÃO DOS RISCOS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AE3AC2-D7F9-4FB8-B7A3-C559F510A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pt-BR" sz="4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PRÉ-PARTICIPAÇÃO</a:t>
            </a:r>
          </a:p>
        </p:txBody>
      </p:sp>
    </p:spTree>
    <p:extLst>
      <p:ext uri="{BB962C8B-B14F-4D97-AF65-F5344CB8AC3E}">
        <p14:creationId xmlns:p14="http://schemas.microsoft.com/office/powerpoint/2010/main" val="455468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2B17436-053A-46CC-848B-1813A06BB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ESTRATIFICAÇÃO DOS RISCOS (AHA)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1CD9B7-7528-45E0-B706-FF9152527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pt-BR" sz="1300" b="1">
                <a:latin typeface="Arial" panose="020B0604020202020204" pitchFamily="34" charset="0"/>
                <a:cs typeface="Arial" panose="020B0604020202020204" pitchFamily="34" charset="0"/>
              </a:rPr>
              <a:t>Classe A – Aparentemente Sadios</a:t>
            </a:r>
          </a:p>
          <a:p>
            <a:pPr marL="0" indent="0">
              <a:buNone/>
            </a:pPr>
            <a:r>
              <a:rPr lang="pt-BR" sz="1300">
                <a:latin typeface="Arial" panose="020B0604020202020204" pitchFamily="34" charset="0"/>
                <a:cs typeface="Arial" panose="020B0604020202020204" pitchFamily="34" charset="0"/>
              </a:rPr>
              <a:t>1: H &lt; 45 anos – M &lt; 55 anos sem sintomas, sem doença, sem FR</a:t>
            </a:r>
          </a:p>
          <a:p>
            <a:pPr marL="0" indent="0">
              <a:buNone/>
            </a:pPr>
            <a:r>
              <a:rPr lang="pt-BR" sz="1300">
                <a:latin typeface="Arial" panose="020B0604020202020204" pitchFamily="34" charset="0"/>
                <a:cs typeface="Arial" panose="020B0604020202020204" pitchFamily="34" charset="0"/>
              </a:rPr>
              <a:t>2: H &gt;= 45 anos – M &gt;= 55 anos – até 01 FR</a:t>
            </a:r>
          </a:p>
          <a:p>
            <a:pPr marL="0" indent="0">
              <a:buNone/>
            </a:pPr>
            <a:r>
              <a:rPr lang="pt-BR" sz="1300">
                <a:latin typeface="Arial" panose="020B0604020202020204" pitchFamily="34" charset="0"/>
                <a:cs typeface="Arial" panose="020B0604020202020204" pitchFamily="34" charset="0"/>
              </a:rPr>
              <a:t>3: H &gt;= 45 anos – M &gt;= 55 anos – 2 ou mais FR</a:t>
            </a:r>
          </a:p>
          <a:p>
            <a:r>
              <a:rPr lang="pt-BR" sz="1300" b="1">
                <a:latin typeface="Arial" panose="020B0604020202020204" pitchFamily="34" charset="0"/>
                <a:cs typeface="Arial" panose="020B0604020202020204" pitchFamily="34" charset="0"/>
              </a:rPr>
              <a:t>Classe B – DCV estável com baixo risco para exercício vigoroso</a:t>
            </a:r>
          </a:p>
          <a:p>
            <a:pPr marL="0" indent="0">
              <a:buNone/>
            </a:pPr>
            <a:r>
              <a:rPr lang="pt-BR" sz="1300">
                <a:latin typeface="Arial" panose="020B0604020202020204" pitchFamily="34" charset="0"/>
                <a:cs typeface="Arial" panose="020B0604020202020204" pitchFamily="34" charset="0"/>
              </a:rPr>
              <a:t>Portadores de DAC, doença valvar e Miocardiopatia</a:t>
            </a:r>
          </a:p>
          <a:p>
            <a:pPr marL="0" indent="0">
              <a:buNone/>
            </a:pPr>
            <a:r>
              <a:rPr lang="pt-BR" sz="1300">
                <a:latin typeface="Arial" panose="020B0604020202020204" pitchFamily="34" charset="0"/>
                <a:cs typeface="Arial" panose="020B0604020202020204" pitchFamily="34" charset="0"/>
              </a:rPr>
              <a:t>IC CF I ou II - &gt;= 6 MET – Sem IC descompensada – PA normal no TE – Sem arritmia grave – Capacidade de automonitoramento</a:t>
            </a:r>
          </a:p>
          <a:p>
            <a:r>
              <a:rPr lang="pt-BR" sz="1300" b="1">
                <a:latin typeface="Arial" panose="020B0604020202020204" pitchFamily="34" charset="0"/>
                <a:cs typeface="Arial" panose="020B0604020202020204" pitchFamily="34" charset="0"/>
              </a:rPr>
              <a:t>Classe C – DCV com risco moderado/alto e/ou incapazes de auto-regular a atividade ou de compreender o nível recomendado de atividade</a:t>
            </a:r>
          </a:p>
          <a:p>
            <a:pPr marL="0" indent="0">
              <a:buNone/>
            </a:pPr>
            <a:r>
              <a:rPr lang="pt-BR" sz="1300">
                <a:latin typeface="Arial" panose="020B0604020202020204" pitchFamily="34" charset="0"/>
                <a:cs typeface="Arial" panose="020B0604020202020204" pitchFamily="34" charset="0"/>
              </a:rPr>
              <a:t>FE &lt; 30% - Arrítmias graves – IC CF III – CF &lt; 6 MET – Angina ou isquemia &lt; 6 MET- Queda da PA no teste – PCR prévia</a:t>
            </a:r>
          </a:p>
          <a:p>
            <a:r>
              <a:rPr lang="pt-BR" sz="1300" b="1">
                <a:latin typeface="Arial" panose="020B0604020202020204" pitchFamily="34" charset="0"/>
                <a:cs typeface="Arial" panose="020B0604020202020204" pitchFamily="34" charset="0"/>
              </a:rPr>
              <a:t>Classe D – Doença instável com restrição temporária</a:t>
            </a:r>
          </a:p>
        </p:txBody>
      </p:sp>
    </p:spTree>
    <p:extLst>
      <p:ext uri="{BB962C8B-B14F-4D97-AF65-F5344CB8AC3E}">
        <p14:creationId xmlns:p14="http://schemas.microsoft.com/office/powerpoint/2010/main" val="303087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C5DCB1-F758-4BE9-AED9-88BF41EEC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2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SUPERVISÃO, PRESCRIÇÃO E MONITORAMENTO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73C6D7-A9E7-4245-AA80-639FF581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1500" b="1">
                <a:latin typeface="Arial" panose="020B0604020202020204" pitchFamily="34" charset="0"/>
                <a:cs typeface="Arial" panose="020B0604020202020204" pitchFamily="34" charset="0"/>
              </a:rPr>
              <a:t>Classe A – Aparentemente Sadios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Nenhuma restrição – ECG e PA desnecessários – Sem supervisão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Avaliação médica e teste de esforço sugeridos para casse A-3</a:t>
            </a:r>
          </a:p>
          <a:p>
            <a:r>
              <a:rPr lang="pt-BR" sz="1500" b="1">
                <a:latin typeface="Arial" panose="020B0604020202020204" pitchFamily="34" charset="0"/>
                <a:cs typeface="Arial" panose="020B0604020202020204" pitchFamily="34" charset="0"/>
              </a:rPr>
              <a:t>Classe B – DCV estável com baixo risco para exercício vigoroso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Atividade individualizada – Prescrição feita por profissional qualificado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Supervisão médica inicial benéfica – Supervisão por não médico treinado 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Motitorização de ECG e PA por pelo menos 12 sessões</a:t>
            </a:r>
          </a:p>
          <a:p>
            <a:r>
              <a:rPr lang="pt-BR" sz="1500" b="1">
                <a:latin typeface="Arial" panose="020B0604020202020204" pitchFamily="34" charset="0"/>
                <a:cs typeface="Arial" panose="020B0604020202020204" pitchFamily="34" charset="0"/>
              </a:rPr>
              <a:t>Classe C – DCV com risco moderado/alto e/ou incapazes de auto-regular a atividade ou de compreender o nível recomendado de atividade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Atividade individualizada – Prescrição feita por profissional qualificado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Supervisão médica até que a segurança tenha sido estabelecida</a:t>
            </a:r>
          </a:p>
          <a:p>
            <a:pPr marL="0" indent="0">
              <a:buNone/>
            </a:pPr>
            <a:r>
              <a:rPr lang="pt-BR" sz="1500">
                <a:latin typeface="Arial" panose="020B0604020202020204" pitchFamily="34" charset="0"/>
                <a:cs typeface="Arial" panose="020B0604020202020204" pitchFamily="34" charset="0"/>
              </a:rPr>
              <a:t>Motitorização de ECG e PA até que a segurança tenha sido estabelecida – habitualmente &gt; 12 sessões</a:t>
            </a:r>
          </a:p>
        </p:txBody>
      </p:sp>
    </p:spTree>
    <p:extLst>
      <p:ext uri="{BB962C8B-B14F-4D97-AF65-F5344CB8AC3E}">
        <p14:creationId xmlns:p14="http://schemas.microsoft.com/office/powerpoint/2010/main" val="168515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AF7964-C5D7-43D3-B50C-3115ACDA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pt-BR" sz="3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OBJETIVOS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0A76BB1-A720-4864-BB61-C465BF582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30849"/>
              </p:ext>
            </p:extLst>
          </p:nvPr>
        </p:nvGraphicFramePr>
        <p:xfrm>
          <a:off x="4662488" y="952500"/>
          <a:ext cx="6904037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74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6E1988-F5D9-4B18-AB77-5FE0C924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IMPORTANTE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479ADE0C-1562-4A52-B358-61D4E93D4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619761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01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C2E3F0-5BF9-4031-810F-AC9B60C7A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4101"/>
            <a:ext cx="7169753" cy="1232750"/>
          </a:xfrm>
        </p:spPr>
        <p:txBody>
          <a:bodyPr anchor="b">
            <a:normAutofit/>
          </a:bodyPr>
          <a:lstStyle/>
          <a:p>
            <a:r>
              <a:rPr lang="pt-BR"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ESTRATIFICAÇÃO DOS RISCOS E LIBERAÇÃO MÉDICA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6C21149-7D17-44C2-AFB6-4D931DC55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676579"/>
            <a:ext cx="8129873" cy="602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51C79DF4-0805-4A8B-B1DB-6691C84F1D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086348"/>
              </p:ext>
            </p:extLst>
          </p:nvPr>
        </p:nvGraphicFramePr>
        <p:xfrm>
          <a:off x="960120" y="2917149"/>
          <a:ext cx="10279971" cy="298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2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E6D0B-BB6F-4988-8DCA-1C4C3A029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>
                <a:latin typeface="Arial" panose="020B0604020202020204" pitchFamily="34" charset="0"/>
                <a:cs typeface="Arial" panose="020B0604020202020204" pitchFamily="34" charset="0"/>
              </a:rPr>
              <a:t>FATORES DE RISCO PARA DAC</a:t>
            </a: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250E34B1-433E-445F-A0A6-4AE6273BA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1092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848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F8B196-C7BA-4763-BF99-078C6237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pt-BR" sz="2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PRINCIPAIS SINAIS/SINTOMAS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34656650-9968-4618-87C3-F9F753F65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959467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918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E1C48-BAF4-4CC5-A214-494EAD045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4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PAR-Q </a:t>
            </a:r>
            <a:br>
              <a:rPr lang="pt-BR" sz="4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(Physical Activity Readness Questionaire)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213906-CF4C-476D-BF15-743714C1B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Utilizado para pessoas entre 15 e 69 anos de idade</a:t>
            </a:r>
          </a:p>
          <a:p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Este questionário lhe dirá se você precisa consultar um médico antes de começar um programa regular de exercícios físicos</a:t>
            </a:r>
          </a:p>
          <a:p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Se você tem mais de 69 anos deverá ser avaliado por um médico</a:t>
            </a:r>
          </a:p>
          <a:p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Se responder SIM para uma ou mais questões procure avaliação médica</a:t>
            </a:r>
          </a:p>
          <a:p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Se responder NÃO para todas as questões pode iniciar de forma lenta e progressiva</a:t>
            </a:r>
          </a:p>
          <a:p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Se a medida da PA for anormal e/ou pretende iniciar atividade de alta intensidade deve ser avaliado por um médico</a:t>
            </a:r>
          </a:p>
          <a:p>
            <a:r>
              <a:rPr lang="pt-BR" sz="1700">
                <a:latin typeface="Arial" panose="020B0604020202020204" pitchFamily="34" charset="0"/>
                <a:cs typeface="Arial" panose="020B0604020202020204" pitchFamily="34" charset="0"/>
              </a:rPr>
              <a:t>Se tiver alteração no estado de saúde, de forma que responda SIM, informar ao profissional de educação física e procurar um médico.</a:t>
            </a:r>
          </a:p>
        </p:txBody>
      </p:sp>
    </p:spTree>
    <p:extLst>
      <p:ext uri="{BB962C8B-B14F-4D97-AF65-F5344CB8AC3E}">
        <p14:creationId xmlns:p14="http://schemas.microsoft.com/office/powerpoint/2010/main" val="124355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53BB5D57-6178-4F62-B472-0312F6D95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questionario par-q">
            <a:extLst>
              <a:ext uri="{FF2B5EF4-FFF2-40B4-BE49-F238E27FC236}">
                <a16:creationId xmlns:a16="http://schemas.microsoft.com/office/drawing/2014/main" id="{2D8229F6-0975-40F9-97E9-538B5FA6B4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89" r="1" b="8896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4C61BD32-7542-4D52-BA5A-3ADE869BF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F1E6EB-6F2D-4522-BD1C-5B3F8C50B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pt-BR" sz="2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ESTRATIFICAÇÃO DOS RISCOS (ACSM)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1E450E-A7F8-4221-B9AE-25CA3B465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pt-BR" sz="2200" b="1">
                <a:latin typeface="Arial" panose="020B0604020202020204" pitchFamily="34" charset="0"/>
                <a:cs typeface="Arial" panose="020B0604020202020204" pitchFamily="34" charset="0"/>
              </a:rPr>
              <a:t>Baixo risco:</a:t>
            </a:r>
          </a:p>
          <a:p>
            <a:pPr marL="0" indent="0">
              <a:buNone/>
            </a:pPr>
            <a:r>
              <a:rPr lang="pt-BR" sz="2200">
                <a:latin typeface="Arial" panose="020B0604020202020204" pitchFamily="34" charset="0"/>
                <a:cs typeface="Arial" panose="020B0604020202020204" pitchFamily="34" charset="0"/>
              </a:rPr>
              <a:t>H &lt; 45 anos e M &lt; 55 anos, assintomáticos com até 01 FR</a:t>
            </a:r>
          </a:p>
          <a:p>
            <a:pPr marL="0" indent="0">
              <a:buNone/>
            </a:pPr>
            <a:endParaRPr lang="pt-BR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b="1">
                <a:latin typeface="Arial" panose="020B0604020202020204" pitchFamily="34" charset="0"/>
                <a:cs typeface="Arial" panose="020B0604020202020204" pitchFamily="34" charset="0"/>
              </a:rPr>
              <a:t>Risco moderado:</a:t>
            </a:r>
          </a:p>
          <a:p>
            <a:pPr marL="0" indent="0">
              <a:buNone/>
            </a:pPr>
            <a:r>
              <a:rPr lang="pt-BR" sz="2200">
                <a:latin typeface="Arial" panose="020B0604020202020204" pitchFamily="34" charset="0"/>
                <a:cs typeface="Arial" panose="020B0604020202020204" pitchFamily="34" charset="0"/>
              </a:rPr>
              <a:t>H &gt;= 45 anos e M &gt;= 55 anos ou 02 ou mais FR</a:t>
            </a:r>
          </a:p>
          <a:p>
            <a:pPr marL="0" indent="0">
              <a:buNone/>
            </a:pPr>
            <a:endParaRPr lang="pt-BR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200" b="1">
                <a:latin typeface="Arial" panose="020B0604020202020204" pitchFamily="34" charset="0"/>
                <a:cs typeface="Arial" panose="020B0604020202020204" pitchFamily="34" charset="0"/>
              </a:rPr>
              <a:t>Alto risco:</a:t>
            </a:r>
          </a:p>
          <a:p>
            <a:pPr marL="0" indent="0">
              <a:buNone/>
            </a:pPr>
            <a:r>
              <a:rPr lang="pt-BR" sz="2200">
                <a:latin typeface="Arial" panose="020B0604020202020204" pitchFamily="34" charset="0"/>
                <a:cs typeface="Arial" panose="020B0604020202020204" pitchFamily="34" charset="0"/>
              </a:rPr>
              <a:t>01 ou mais sinais ou sintomas ou com doença cardiovascular, pulmonar ou metabólica.</a:t>
            </a:r>
          </a:p>
        </p:txBody>
      </p:sp>
    </p:spTree>
    <p:extLst>
      <p:ext uri="{BB962C8B-B14F-4D97-AF65-F5344CB8AC3E}">
        <p14:creationId xmlns:p14="http://schemas.microsoft.com/office/powerpoint/2010/main" val="3627975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690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AVALIAÇÃO PRÉ-PARTICIPAÇÃO</vt:lpstr>
      <vt:lpstr>PRINCIPAIS OBJETIVOS</vt:lpstr>
      <vt:lpstr>IMPORTANTE</vt:lpstr>
      <vt:lpstr>ESTRATIFICAÇÃO DOS RISCOS E LIBERAÇÃO MÉDICA</vt:lpstr>
      <vt:lpstr>FATORES DE RISCO PARA DAC</vt:lpstr>
      <vt:lpstr>PRINCIPAIS SINAIS/SINTOMAS </vt:lpstr>
      <vt:lpstr>PAR-Q  (Physical Activity Readness Questionaire)</vt:lpstr>
      <vt:lpstr>Apresentação do PowerPoint</vt:lpstr>
      <vt:lpstr>ESTRATIFICAÇÃO DOS RISCOS (ACSM)</vt:lpstr>
      <vt:lpstr>ESTRATIFICAÇÃO DOS RISCOS (AHA)</vt:lpstr>
      <vt:lpstr>SUPERVISÃO, PRESCRIÇÃO E MONITORAMENTO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PRÉ-PARTICIPAÇÃO</dc:title>
  <dc:creator>FELIPE</dc:creator>
  <cp:lastModifiedBy>FELIPE</cp:lastModifiedBy>
  <cp:revision>2</cp:revision>
  <dcterms:created xsi:type="dcterms:W3CDTF">2018-07-28T16:46:27Z</dcterms:created>
  <dcterms:modified xsi:type="dcterms:W3CDTF">2018-07-28T16:52:52Z</dcterms:modified>
</cp:coreProperties>
</file>