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Comportamento </a:t>
            </a:r>
            <a:r>
              <a:rPr lang="pt-BR" sz="1600" b="1" dirty="0"/>
              <a:t>da porosidade e permeabilidade em função do tamanho da partícula em rochas artificiais</a:t>
            </a:r>
          </a:p>
          <a:p>
            <a:pPr algn="ctr"/>
            <a:endParaRPr lang="pt-BR" sz="1600" dirty="0" smtClean="0"/>
          </a:p>
          <a:p>
            <a:pPr algn="ctr"/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smtClean="0"/>
              <a:t>Alex Tito de Oliveira </a:t>
            </a:r>
            <a:endParaRPr lang="pt-BR" b="1" i="1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smtClean="0"/>
              <a:t>Walter Eugênio de Medeiros </a:t>
            </a:r>
            <a:r>
              <a:rPr lang="pt-BR" sz="1400" b="1" dirty="0" smtClean="0"/>
              <a:t> </a:t>
            </a:r>
            <a:r>
              <a:rPr lang="pt-BR" sz="1400" b="1" dirty="0" smtClean="0"/>
              <a:t>(DGEF/UFRN – Orientador)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err="1" smtClean="0"/>
              <a:t>Aderson</a:t>
            </a:r>
            <a:r>
              <a:rPr lang="pt-BR" sz="1400" b="1" dirty="0" smtClean="0"/>
              <a:t> Farias do Nascimento </a:t>
            </a:r>
            <a:r>
              <a:rPr lang="pt-BR" sz="1400" b="1" dirty="0" smtClean="0"/>
              <a:t> </a:t>
            </a:r>
            <a:r>
              <a:rPr lang="pt-BR" sz="1400" b="1" dirty="0" smtClean="0"/>
              <a:t>(DGEF/UFRN)</a:t>
            </a:r>
          </a:p>
          <a:p>
            <a:pPr algn="ctr"/>
            <a:r>
              <a:rPr lang="pt-BR" sz="1400" b="1" dirty="0" smtClean="0"/>
              <a:t>Prof. José Antônio de Morais Moreira</a:t>
            </a:r>
            <a:r>
              <a:rPr lang="pt-BR" sz="1400" b="1" dirty="0" smtClean="0"/>
              <a:t> (</a:t>
            </a:r>
            <a:r>
              <a:rPr lang="pt-BR" sz="1400" b="1" dirty="0" smtClean="0"/>
              <a:t>DGEF</a:t>
            </a:r>
            <a:r>
              <a:rPr lang="pt-BR" sz="1400" b="1" dirty="0" smtClean="0"/>
              <a:t>/UFRN</a:t>
            </a:r>
            <a:r>
              <a:rPr lang="pt-BR" sz="1400" b="1" dirty="0" smtClean="0"/>
              <a:t>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</a:t>
            </a:r>
            <a:r>
              <a:rPr lang="pt-BR" sz="1400" b="1" dirty="0" smtClean="0"/>
              <a:t>16</a:t>
            </a:r>
            <a:r>
              <a:rPr lang="pt-BR" sz="1400" b="1" dirty="0" smtClean="0"/>
              <a:t> </a:t>
            </a:r>
            <a:r>
              <a:rPr lang="pt-BR" sz="1400" b="1" dirty="0" smtClean="0"/>
              <a:t>de </a:t>
            </a:r>
            <a:r>
              <a:rPr lang="pt-BR" sz="1400" b="1" dirty="0" smtClean="0"/>
              <a:t>junh</a:t>
            </a:r>
            <a:r>
              <a:rPr lang="pt-BR" sz="1400" b="1" dirty="0" smtClean="0"/>
              <a:t>o </a:t>
            </a:r>
            <a:r>
              <a:rPr lang="pt-BR" sz="1400" b="1" dirty="0" smtClean="0"/>
              <a:t>de 2016 – Horário: </a:t>
            </a:r>
            <a:r>
              <a:rPr lang="pt-BR" sz="1400" b="1" dirty="0" smtClean="0"/>
              <a:t>16:30h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111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FLAMARION</cp:lastModifiedBy>
  <cp:revision>23</cp:revision>
  <dcterms:created xsi:type="dcterms:W3CDTF">2011-12-06T14:09:07Z</dcterms:created>
  <dcterms:modified xsi:type="dcterms:W3CDTF">2016-06-14T13:53:46Z</dcterms:modified>
</cp:coreProperties>
</file>