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96" y="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15/12/2015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15/12/2015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15/12/2015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15/12/2015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15/12/2015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15/12/2015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C45A0-E364-4F22-9645-0BC1F1A4D5D1}" type="datetimeFigureOut">
              <a:rPr lang="pt-BR" smtClean="0"/>
              <a:pPr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ímbolo UFR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67482"/>
            <a:ext cx="1497548" cy="70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763688" y="476672"/>
            <a:ext cx="6264696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400" b="1" dirty="0" smtClean="0"/>
              <a:t>Universidade Federal do Rio Grande do Norte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Centro de Ciências Exatas e da Terra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Coordenação do Curso de Graduação em Geofísica</a:t>
            </a:r>
            <a:endParaRPr lang="pt-BR" sz="1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47664" y="1772816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DEFESA DE RELATÓRIO </a:t>
            </a:r>
            <a:r>
              <a:rPr lang="pt-BR" sz="1400" b="1" dirty="0"/>
              <a:t>DE GRADUAÇÃO EM </a:t>
            </a:r>
            <a:r>
              <a:rPr lang="pt-BR" sz="1400" b="1" dirty="0" smtClean="0"/>
              <a:t>GEOFÍSICA (GEF-0161)</a:t>
            </a:r>
            <a:endParaRPr lang="pt-BR" sz="1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15616" y="2348880"/>
            <a:ext cx="71287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Título:</a:t>
            </a:r>
          </a:p>
          <a:p>
            <a:pPr algn="ctr"/>
            <a:r>
              <a:rPr lang="pt-BR" sz="1600" b="1" dirty="0" smtClean="0"/>
              <a:t>Estudo de interferometria sísmica de ruído na Bacia Potiguar.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15616" y="342900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Autor:</a:t>
            </a:r>
          </a:p>
          <a:p>
            <a:pPr algn="ctr"/>
            <a:r>
              <a:rPr lang="pt-BR" b="1" i="1" dirty="0" err="1" smtClean="0"/>
              <a:t>Arlúcio</a:t>
            </a:r>
            <a:r>
              <a:rPr lang="pt-BR" b="1" i="1" dirty="0" smtClean="0"/>
              <a:t> Pereira do Nascimento Silva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47664" y="4365104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Banca Examinadora:</a:t>
            </a:r>
          </a:p>
          <a:p>
            <a:pPr algn="ctr"/>
            <a:r>
              <a:rPr lang="pt-BR" sz="1400" b="1" dirty="0" smtClean="0"/>
              <a:t>Prof. Walter Eugenio de Medeiros (DGEF/UFRN – Orientador)</a:t>
            </a:r>
          </a:p>
          <a:p>
            <a:pPr algn="ctr"/>
            <a:r>
              <a:rPr lang="pt-BR" sz="1400" b="1" dirty="0" smtClean="0"/>
              <a:t>Prof.  </a:t>
            </a:r>
            <a:r>
              <a:rPr lang="pt-BR" sz="1400" b="1" dirty="0" err="1" smtClean="0"/>
              <a:t>Aderson</a:t>
            </a:r>
            <a:r>
              <a:rPr lang="pt-BR" sz="1400" b="1" dirty="0" smtClean="0"/>
              <a:t> Farias do Nascimento (</a:t>
            </a:r>
            <a:r>
              <a:rPr lang="pt-BR" sz="1400" b="1" dirty="0" smtClean="0"/>
              <a:t>DGEF/UFRN</a:t>
            </a:r>
            <a:r>
              <a:rPr lang="pt-BR" sz="1400" b="1" dirty="0" smtClean="0"/>
              <a:t>)</a:t>
            </a:r>
          </a:p>
          <a:p>
            <a:pPr algn="ctr"/>
            <a:r>
              <a:rPr lang="pt-BR" sz="1400" b="1" dirty="0" smtClean="0"/>
              <a:t>Prof.  Carlos César Nascimento da Silva (</a:t>
            </a:r>
            <a:r>
              <a:rPr lang="pt-BR" sz="1400" b="1" dirty="0" smtClean="0"/>
              <a:t>DGEF/UFRN</a:t>
            </a:r>
            <a:r>
              <a:rPr lang="pt-BR" sz="1400" b="1" dirty="0" smtClean="0"/>
              <a:t>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19672" y="558924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Data: 21 </a:t>
            </a:r>
            <a:r>
              <a:rPr lang="pt-BR" sz="1400" b="1" smtClean="0"/>
              <a:t>de Dezembro </a:t>
            </a:r>
            <a:r>
              <a:rPr lang="pt-BR" sz="1400" b="1" dirty="0" smtClean="0"/>
              <a:t>de 2015 – Horário</a:t>
            </a:r>
            <a:r>
              <a:rPr lang="pt-BR" sz="1400" b="1" smtClean="0"/>
              <a:t>: 15:30h</a:t>
            </a:r>
            <a:endParaRPr lang="pt-BR" sz="1400" b="1" dirty="0" smtClean="0"/>
          </a:p>
          <a:p>
            <a:pPr algn="ctr"/>
            <a:r>
              <a:rPr lang="pt-BR" sz="1400" b="1" dirty="0" smtClean="0"/>
              <a:t>Local: Auditório do Departamento de Geofísica (2º pavimento do Prédio REUNI)</a:t>
            </a: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108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Pessoal</dc:creator>
  <cp:lastModifiedBy>geofisica</cp:lastModifiedBy>
  <cp:revision>20</cp:revision>
  <dcterms:created xsi:type="dcterms:W3CDTF">2011-12-06T14:09:07Z</dcterms:created>
  <dcterms:modified xsi:type="dcterms:W3CDTF">2015-12-15T15:02:55Z</dcterms:modified>
</cp:coreProperties>
</file>